
<file path=[Content_Types].xml><?xml version="1.0" encoding="utf-8"?>
<Types xmlns="http://schemas.openxmlformats.org/package/2006/content-types">
  <Override PartName="/ppt/notesSlides/notesSlide2.xml" ContentType="application/vnd.openxmlformats-officedocument.presentationml.notesSlide+xml"/>
  <Override PartName="/ppt/diagrams/data17.xml" ContentType="application/vnd.openxmlformats-officedocument.drawingml.diagramData+xml"/>
  <Override PartName="/ppt/diagrams/colors22.xml" ContentType="application/vnd.openxmlformats-officedocument.drawingml.diagramColor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diagrams/quickStyle17.xml" ContentType="application/vnd.openxmlformats-officedocument.drawingml.diagramStyle+xml"/>
  <Override PartName="/ppt/diagrams/data20.xml" ContentType="application/vnd.openxmlformats-officedocument.drawingml.diagramData+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layout17.xml" ContentType="application/vnd.openxmlformats-officedocument.drawingml.diagramLayout+xml"/>
  <Override PartName="/ppt/diagrams/colors8.xml" ContentType="application/vnd.openxmlformats-officedocument.drawingml.diagramColors+xml"/>
  <Override PartName="/ppt/diagrams/quickStyle13.xml" ContentType="application/vnd.openxmlformats-officedocument.drawingml.diagramStyle+xml"/>
  <Override PartName="/ppt/diagrams/layout1.xml" ContentType="application/vnd.openxmlformats-officedocument.drawingml.diagramLayout+xml"/>
  <Override PartName="/ppt/diagrams/data2.xml" ContentType="application/vnd.openxmlformats-officedocument.drawingml.diagramData+xml"/>
  <Override PartName="/ppt/diagrams/layout13.xml" ContentType="application/vnd.openxmlformats-officedocument.drawingml.diagramLayout+xml"/>
  <Override PartName="/ppt/notesSlides/notesSlide7.xml" ContentType="application/vnd.openxmlformats-officedocument.presentationml.notesSlide+xml"/>
  <Override PartName="/ppt/diagrams/quickStyle20.xml" ContentType="application/vnd.openxmlformats-officedocument.drawingml.diagramStyle+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colors16.xml" ContentType="application/vnd.openxmlformats-officedocument.drawingml.diagramColors+xml"/>
  <Override PartName="/ppt/diagrams/data18.xml" ContentType="application/vnd.openxmlformats-officedocument.drawingml.diagramData+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diagrams/colors12.xml" ContentType="application/vnd.openxmlformats-officedocument.drawingml.diagramColors+xml"/>
  <Override PartName="/ppt/diagrams/layout20.xml" ContentType="application/vnd.openxmlformats-officedocument.drawingml.diagramLayout+xml"/>
  <Override PartName="/ppt/diagrams/colors23.xml" ContentType="application/vnd.openxmlformats-officedocument.drawingml.diagramColors+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diagrams/data21.xml" ContentType="application/vnd.openxmlformats-officedocument.drawingml.diagramData+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ppt/diagrams/quickStyle16.xml" ContentType="application/vnd.openxmlformats-officedocument.drawingml.diagramStyle+xml"/>
  <Override PartName="/ppt/diagrams/quickStyle18.xml" ContentType="application/vnd.openxmlformats-officedocument.drawingml.diagramStyl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layout18.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layout16.xml" ContentType="application/vnd.openxmlformats-officedocument.drawingml.diagramLayout+xml"/>
  <Override PartName="/ppt/notesSlides/notesSlide8.xml" ContentType="application/vnd.openxmlformats-officedocument.presentationml.notesSlide+xml"/>
  <Override PartName="/ppt/diagrams/colors19.xml" ContentType="application/vnd.openxmlformats-officedocument.drawingml.diagramColors+xml"/>
  <Override PartName="/ppt/diagrams/quickStyle23.xml" ContentType="application/vnd.openxmlformats-officedocument.drawingml.diagramStyle+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layout14.xml" ContentType="application/vnd.openxmlformats-officedocument.drawingml.diagramLayout+xml"/>
  <Override PartName="/ppt/notesSlides/notesSlide6.xml" ContentType="application/vnd.openxmlformats-officedocument.presentationml.notesSlide+xml"/>
  <Override PartName="/ppt/diagrams/colors17.xml" ContentType="application/vnd.openxmlformats-officedocument.drawingml.diagramColors+xml"/>
  <Override PartName="/ppt/diagrams/quickStyle21.xml" ContentType="application/vnd.openxmlformats-officedocument.drawingml.diagramStyle+xml"/>
  <Override PartName="/ppt/diagrams/layout23.xml" ContentType="application/vnd.openxmlformats-officedocument.drawingml.diagramLayout+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notesSlides/notesSlide4.xml" ContentType="application/vnd.openxmlformats-officedocument.presentationml.notesSlide+xml"/>
  <Override PartName="/ppt/diagrams/layout12.xml" ContentType="application/vnd.openxmlformats-officedocument.drawingml.diagramLayout+xml"/>
  <Override PartName="/ppt/diagrams/colors15.xml" ContentType="application/vnd.openxmlformats-officedocument.drawingml.diagramColors+xml"/>
  <Override PartName="/ppt/diagrams/data19.xml" ContentType="application/vnd.openxmlformats-officedocument.drawingml.diagramData+xml"/>
  <Override PartName="/ppt/diagrams/layout21.xml" ContentType="application/vnd.openxmlformats-officedocument.drawingml.diagram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diagrams/data15.xml" ContentType="application/vnd.openxmlformats-officedocument.drawingml.diagramData+xml"/>
  <Override PartName="/ppt/diagrams/colors20.xml" ContentType="application/vnd.openxmlformats-officedocument.drawingml.diagramColors+xml"/>
  <Override PartName="/ppt/slides/slide2.xml" ContentType="application/vnd.openxmlformats-officedocument.presentationml.slide+xml"/>
  <Override PartName="/ppt/slides/slide16.xml" ContentType="application/vnd.openxmlformats-officedocument.presentationml.slide+xml"/>
  <Override PartName="/ppt/diagrams/data11.xml" ContentType="application/vnd.openxmlformats-officedocument.drawingml.diagramData+xml"/>
  <Override PartName="/ppt/diagrams/quickStyle19.xml" ContentType="application/vnd.openxmlformats-officedocument.drawingml.diagramStyle+xml"/>
  <Override PartName="/ppt/diagrams/data22.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layout19.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layout15.xml" ContentType="application/vnd.openxmlformats-officedocument.drawingml.diagramLayout+xml"/>
  <Override PartName="/ppt/notesSlides/notesSlide9.xml" ContentType="application/vnd.openxmlformats-officedocument.presentationml.notesSlide+xml"/>
  <Override PartName="/ppt/diagrams/quickStyle22.xml" ContentType="application/vnd.openxmlformats-officedocument.drawingml.diagramStyle+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colors18.xml" ContentType="application/vnd.openxmlformats-officedocument.drawingml.diagramColors+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diagrams/layout11.xml" ContentType="application/vnd.openxmlformats-officedocument.drawingml.diagramLayout+xml"/>
  <Override PartName="/ppt/notesSlides/notesSlide5.xml" ContentType="application/vnd.openxmlformats-officedocument.presentationml.notesSlide+xml"/>
  <Override PartName="/ppt/diagrams/colors14.xml" ContentType="application/vnd.openxmlformats-officedocument.drawingml.diagramColors+xml"/>
  <Override PartName="/ppt/diagrams/layout22.xml" ContentType="application/vnd.openxmlformats-officedocument.drawingml.diagramLayout+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diagrams/colors10.xml" ContentType="application/vnd.openxmlformats-officedocument.drawingml.diagramColors+xml"/>
  <Override PartName="/ppt/diagrams/colors21.xml" ContentType="application/vnd.openxmlformats-officedocument.drawingml.diagramColors+xml"/>
  <Override PartName="/ppt/diagrams/data23.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8"/>
  </p:notesMasterIdLst>
  <p:sldIdLst>
    <p:sldId id="256" r:id="rId2"/>
    <p:sldId id="285" r:id="rId3"/>
    <p:sldId id="258" r:id="rId4"/>
    <p:sldId id="260" r:id="rId5"/>
    <p:sldId id="266" r:id="rId6"/>
    <p:sldId id="267" r:id="rId7"/>
    <p:sldId id="263" r:id="rId8"/>
    <p:sldId id="264" r:id="rId9"/>
    <p:sldId id="265" r:id="rId10"/>
    <p:sldId id="276" r:id="rId11"/>
    <p:sldId id="271" r:id="rId12"/>
    <p:sldId id="268" r:id="rId13"/>
    <p:sldId id="287" r:id="rId14"/>
    <p:sldId id="270" r:id="rId15"/>
    <p:sldId id="272" r:id="rId16"/>
    <p:sldId id="277" r:id="rId17"/>
    <p:sldId id="273" r:id="rId18"/>
    <p:sldId id="274" r:id="rId19"/>
    <p:sldId id="278" r:id="rId20"/>
    <p:sldId id="275" r:id="rId21"/>
    <p:sldId id="279" r:id="rId22"/>
    <p:sldId id="280" r:id="rId23"/>
    <p:sldId id="282" r:id="rId24"/>
    <p:sldId id="284" r:id="rId25"/>
    <p:sldId id="288" r:id="rId26"/>
    <p:sldId id="259"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80282" autoAdjust="0"/>
  </p:normalViewPr>
  <p:slideViewPr>
    <p:cSldViewPr>
      <p:cViewPr>
        <p:scale>
          <a:sx n="66" d="100"/>
          <a:sy n="66" d="100"/>
        </p:scale>
        <p:origin x="-1500" y="-294"/>
      </p:cViewPr>
      <p:guideLst>
        <p:guide orient="horz" pos="2160"/>
        <p:guide pos="2880"/>
      </p:guideLst>
    </p:cSldViewPr>
  </p:slideViewPr>
  <p:notesTextViewPr>
    <p:cViewPr>
      <p:scale>
        <a:sx n="100" d="100"/>
        <a:sy n="100" d="100"/>
      </p:scale>
      <p:origin x="0" y="0"/>
    </p:cViewPr>
  </p:notesTextViewPr>
  <p:notesViewPr>
    <p:cSldViewPr>
      <p:cViewPr varScale="1">
        <p:scale>
          <a:sx n="71" d="100"/>
          <a:sy n="71" d="100"/>
        </p:scale>
        <p:origin x="-2514"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iagrams/_rels/data10.xml.rels><?xml version="1.0" encoding="UTF-8" standalone="yes"?>
<Relationships xmlns="http://schemas.openxmlformats.org/package/2006/relationships"><Relationship Id="rId1" Type="http://schemas.openxmlformats.org/officeDocument/2006/relationships/image" Target="../media/image4.jpeg"/></Relationships>
</file>

<file path=ppt/diagrams/_rels/data13.xml.rels><?xml version="1.0" encoding="UTF-8" standalone="yes"?>
<Relationships xmlns="http://schemas.openxmlformats.org/package/2006/relationships"><Relationship Id="rId1" Type="http://schemas.openxmlformats.org/officeDocument/2006/relationships/image" Target="../media/image4.jpeg"/></Relationships>
</file>

<file path=ppt/diagrams/_rels/data16.xml.rels><?xml version="1.0" encoding="UTF-8" standalone="yes"?>
<Relationships xmlns="http://schemas.openxmlformats.org/package/2006/relationships"><Relationship Id="rId1" Type="http://schemas.openxmlformats.org/officeDocument/2006/relationships/image" Target="../media/image4.jpeg"/></Relationships>
</file>

<file path=ppt/diagrams/_rels/data21.xml.rels><?xml version="1.0" encoding="UTF-8" standalone="yes"?>
<Relationships xmlns="http://schemas.openxmlformats.org/package/2006/relationships"><Relationship Id="rId3" Type="http://schemas.openxmlformats.org/officeDocument/2006/relationships/hyperlink" Target="&#21513;&#39318;&#22823;&#23398;&#32463;&#36153;&#25253;&#38144;&#25351;&#21335;.pdf" TargetMode="External"/><Relationship Id="rId2" Type="http://schemas.openxmlformats.org/officeDocument/2006/relationships/hyperlink" Target="&#21513;&#39318;&#22823;&#23398;&#22240;&#20844;&#20986;&#22269;&#22659;&#36153;&#29992;&#25253;&#38144;&#21333;.docx" TargetMode="External"/><Relationship Id="rId1" Type="http://schemas.openxmlformats.org/officeDocument/2006/relationships/image" Target="../media/image4.jpeg"/><Relationship Id="rId4" Type="http://schemas.openxmlformats.org/officeDocument/2006/relationships/hyperlink" Target="8&#21513;&#39318;&#22823;&#23398;&#22238;&#22269;&#20154;&#21592;&#24773;&#20917;&#27719;&#25253;&#34920;.doc" TargetMode="External"/></Relationships>
</file>

<file path=ppt/diagrams/_rels/data3.xml.rels><?xml version="1.0" encoding="UTF-8" standalone="yes"?>
<Relationships xmlns="http://schemas.openxmlformats.org/package/2006/relationships"><Relationship Id="rId1" Type="http://schemas.openxmlformats.org/officeDocument/2006/relationships/hyperlink" Target="http://www.csc.edu.cn/chuguo" TargetMode="External"/></Relationships>
</file>

<file path=ppt/diagrams/_rels/data4.xml.rels><?xml version="1.0" encoding="UTF-8" standalone="yes"?>
<Relationships xmlns="http://schemas.openxmlformats.org/package/2006/relationships"><Relationship Id="rId1" Type="http://schemas.openxmlformats.org/officeDocument/2006/relationships/image" Target="../media/image4.jpeg"/></Relationships>
</file>

<file path=ppt/diagrams/_rels/data6.xml.rels><?xml version="1.0" encoding="UTF-8" standalone="yes"?>
<Relationships xmlns="http://schemas.openxmlformats.org/package/2006/relationships"><Relationship Id="rId1" Type="http://schemas.openxmlformats.org/officeDocument/2006/relationships/hyperlink" Target="http://www.csc.edu.cn/article/709" TargetMode="External"/></Relationships>
</file>

<file path=ppt/diagrams/_rels/data8.xml.rels><?xml version="1.0" encoding="UTF-8" standalone="yes"?>
<Relationships xmlns="http://schemas.openxmlformats.org/package/2006/relationships"><Relationship Id="rId1" Type="http://schemas.openxmlformats.org/officeDocument/2006/relationships/image" Target="../media/image4.jpe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C43030-C6A3-4157-8781-8B0BC8409138}" type="doc">
      <dgm:prSet loTypeId="urn:microsoft.com/office/officeart/2005/8/layout/radial5" loCatId="cycle" qsTypeId="urn:microsoft.com/office/officeart/2005/8/quickstyle/3d3" qsCatId="3D" csTypeId="urn:microsoft.com/office/officeart/2005/8/colors/colorful4" csCatId="colorful" phldr="1"/>
      <dgm:spPr/>
      <dgm:t>
        <a:bodyPr/>
        <a:lstStyle/>
        <a:p>
          <a:endParaRPr lang="zh-CN" altLang="en-US"/>
        </a:p>
      </dgm:t>
    </dgm:pt>
    <dgm:pt modelId="{C1CD748D-1C3C-444F-AEC8-3660B4D4EFC8}">
      <dgm:prSet phldrT="[文本]"/>
      <dgm:spPr/>
      <dgm:t>
        <a:bodyPr/>
        <a:lstStyle/>
        <a:p>
          <a:r>
            <a:rPr lang="zh-CN" altLang="en-US" dirty="0" smtClean="0"/>
            <a:t>内容</a:t>
          </a:r>
          <a:endParaRPr lang="zh-CN" altLang="en-US" dirty="0"/>
        </a:p>
      </dgm:t>
    </dgm:pt>
    <dgm:pt modelId="{52B6BC65-422F-4C4B-A293-27481F3EF38E}" type="parTrans" cxnId="{89761868-3D8B-4F64-9D2B-0C185B359171}">
      <dgm:prSet/>
      <dgm:spPr/>
      <dgm:t>
        <a:bodyPr/>
        <a:lstStyle/>
        <a:p>
          <a:endParaRPr lang="zh-CN" altLang="en-US"/>
        </a:p>
      </dgm:t>
    </dgm:pt>
    <dgm:pt modelId="{CE1558D3-2C73-45F5-8C9C-346617B5250C}" type="sibTrans" cxnId="{89761868-3D8B-4F64-9D2B-0C185B359171}">
      <dgm:prSet/>
      <dgm:spPr/>
      <dgm:t>
        <a:bodyPr/>
        <a:lstStyle/>
        <a:p>
          <a:endParaRPr lang="zh-CN" altLang="en-US"/>
        </a:p>
      </dgm:t>
    </dgm:pt>
    <dgm:pt modelId="{89D3ADAF-12DA-4DC4-9ADB-361B26ECBB5C}">
      <dgm:prSet phldrT="[文本]" custT="1"/>
      <dgm:spPr/>
      <dgm:t>
        <a:bodyPr/>
        <a:lstStyle/>
        <a:p>
          <a:r>
            <a:rPr lang="zh-CN" altLang="en-US" sz="2000" b="1" dirty="0" smtClean="0">
              <a:solidFill>
                <a:schemeClr val="tx1"/>
              </a:solidFill>
            </a:rPr>
            <a:t>一</a:t>
          </a:r>
          <a:r>
            <a:rPr lang="en-US" altLang="zh-CN" sz="2000" b="1" dirty="0" smtClean="0">
              <a:solidFill>
                <a:schemeClr val="tx1"/>
              </a:solidFill>
            </a:rPr>
            <a:t>.</a:t>
          </a:r>
          <a:r>
            <a:rPr lang="zh-CN" altLang="en-US" sz="2000" b="1" dirty="0" smtClean="0">
              <a:solidFill>
                <a:schemeClr val="tx1"/>
              </a:solidFill>
            </a:rPr>
            <a:t>国家公派留学面上项目申请</a:t>
          </a:r>
          <a:endParaRPr lang="zh-CN" altLang="en-US" sz="2000" dirty="0">
            <a:solidFill>
              <a:schemeClr val="tx1"/>
            </a:solidFill>
          </a:endParaRPr>
        </a:p>
      </dgm:t>
    </dgm:pt>
    <dgm:pt modelId="{25559312-20FB-4AB5-B1A3-DB33D275D32E}" type="parTrans" cxnId="{5170901D-9C1F-486D-9DEA-C961A89280DB}">
      <dgm:prSet/>
      <dgm:spPr/>
      <dgm:t>
        <a:bodyPr/>
        <a:lstStyle/>
        <a:p>
          <a:endParaRPr lang="zh-CN" altLang="en-US"/>
        </a:p>
      </dgm:t>
    </dgm:pt>
    <dgm:pt modelId="{694DEA3E-1B14-46B5-8C2C-B0BA114EFC6C}" type="sibTrans" cxnId="{5170901D-9C1F-486D-9DEA-C961A89280DB}">
      <dgm:prSet/>
      <dgm:spPr/>
      <dgm:t>
        <a:bodyPr/>
        <a:lstStyle/>
        <a:p>
          <a:endParaRPr lang="zh-CN" altLang="en-US"/>
        </a:p>
      </dgm:t>
    </dgm:pt>
    <dgm:pt modelId="{F2140D0B-78E1-47A7-BA9E-4C16402725C5}">
      <dgm:prSet phldrT="[文本]" custT="1"/>
      <dgm:spPr/>
      <dgm:t>
        <a:bodyPr/>
        <a:lstStyle/>
        <a:p>
          <a:r>
            <a:rPr lang="zh-CN" altLang="en-US" sz="2000" b="1" dirty="0" smtClean="0">
              <a:solidFill>
                <a:schemeClr val="tx1"/>
              </a:solidFill>
            </a:rPr>
            <a:t>二</a:t>
          </a:r>
          <a:r>
            <a:rPr lang="en-US" altLang="zh-CN" sz="2000" b="1" dirty="0" smtClean="0">
              <a:solidFill>
                <a:schemeClr val="tx1"/>
              </a:solidFill>
            </a:rPr>
            <a:t>.</a:t>
          </a:r>
          <a:r>
            <a:rPr lang="zh-CN" altLang="en-US" sz="2000" b="1" dirty="0" smtClean="0">
              <a:solidFill>
                <a:schemeClr val="tx1"/>
              </a:solidFill>
            </a:rPr>
            <a:t>国家公派留学地方合作项目申请</a:t>
          </a:r>
          <a:endParaRPr lang="zh-CN" altLang="en-US" sz="2000" dirty="0">
            <a:solidFill>
              <a:schemeClr val="tx1"/>
            </a:solidFill>
          </a:endParaRPr>
        </a:p>
      </dgm:t>
    </dgm:pt>
    <dgm:pt modelId="{1EC08D03-E7C0-4E83-B1A2-DF0860F888FD}" type="parTrans" cxnId="{8CFAA44D-FDC8-4B0C-AA43-CB8B0616655D}">
      <dgm:prSet/>
      <dgm:spPr/>
      <dgm:t>
        <a:bodyPr/>
        <a:lstStyle/>
        <a:p>
          <a:endParaRPr lang="zh-CN" altLang="en-US"/>
        </a:p>
      </dgm:t>
    </dgm:pt>
    <dgm:pt modelId="{F964892D-7AAE-479F-9174-5C9E541F294D}" type="sibTrans" cxnId="{8CFAA44D-FDC8-4B0C-AA43-CB8B0616655D}">
      <dgm:prSet/>
      <dgm:spPr/>
      <dgm:t>
        <a:bodyPr/>
        <a:lstStyle/>
        <a:p>
          <a:endParaRPr lang="zh-CN" altLang="en-US"/>
        </a:p>
      </dgm:t>
    </dgm:pt>
    <dgm:pt modelId="{07AE38C9-6CA1-433D-B6F0-CC96C3040963}">
      <dgm:prSet phldrT="[文本]" custT="1"/>
      <dgm:spPr/>
      <dgm:t>
        <a:bodyPr/>
        <a:lstStyle/>
        <a:p>
          <a:r>
            <a:rPr lang="zh-CN" altLang="en-US" sz="2000" b="1" dirty="0" smtClean="0">
              <a:solidFill>
                <a:schemeClr val="tx1"/>
              </a:solidFill>
            </a:rPr>
            <a:t>三</a:t>
          </a:r>
          <a:r>
            <a:rPr lang="en-US" altLang="zh-CN" sz="2000" b="1" dirty="0" smtClean="0">
              <a:solidFill>
                <a:schemeClr val="tx1"/>
              </a:solidFill>
            </a:rPr>
            <a:t>.</a:t>
          </a:r>
          <a:r>
            <a:rPr lang="zh-CN" altLang="en-US" sz="2000" b="1" dirty="0" smtClean="0">
              <a:solidFill>
                <a:schemeClr val="tx1"/>
              </a:solidFill>
            </a:rPr>
            <a:t>吉首大学公派留学项目申请</a:t>
          </a:r>
          <a:endParaRPr lang="zh-CN" altLang="en-US" sz="2000" dirty="0">
            <a:solidFill>
              <a:schemeClr val="tx1"/>
            </a:solidFill>
          </a:endParaRPr>
        </a:p>
      </dgm:t>
    </dgm:pt>
    <dgm:pt modelId="{A8BF7E2E-3157-4989-B8B5-A9B3DB4A7781}" type="parTrans" cxnId="{4958B23C-718E-4B2D-9C0C-E4C38E3BC61E}">
      <dgm:prSet/>
      <dgm:spPr/>
      <dgm:t>
        <a:bodyPr/>
        <a:lstStyle/>
        <a:p>
          <a:endParaRPr lang="zh-CN" altLang="en-US"/>
        </a:p>
      </dgm:t>
    </dgm:pt>
    <dgm:pt modelId="{C93A1566-6157-41C9-B758-7F3A686C3815}" type="sibTrans" cxnId="{4958B23C-718E-4B2D-9C0C-E4C38E3BC61E}">
      <dgm:prSet/>
      <dgm:spPr/>
      <dgm:t>
        <a:bodyPr/>
        <a:lstStyle/>
        <a:p>
          <a:endParaRPr lang="zh-CN" altLang="en-US"/>
        </a:p>
      </dgm:t>
    </dgm:pt>
    <dgm:pt modelId="{03F1AF58-91C2-4957-A023-52044294E503}">
      <dgm:prSet phldrT="[文本]" custT="1"/>
      <dgm:spPr/>
      <dgm:t>
        <a:bodyPr/>
        <a:lstStyle/>
        <a:p>
          <a:r>
            <a:rPr lang="zh-CN" altLang="en-US" sz="2000" b="1" dirty="0" smtClean="0">
              <a:solidFill>
                <a:srgbClr val="FFFF00"/>
              </a:solidFill>
            </a:rPr>
            <a:t>四</a:t>
          </a:r>
          <a:r>
            <a:rPr lang="en-US" altLang="zh-CN" sz="2000" b="1" dirty="0" smtClean="0">
              <a:solidFill>
                <a:srgbClr val="FFFF00"/>
              </a:solidFill>
            </a:rPr>
            <a:t>.</a:t>
          </a:r>
          <a:r>
            <a:rPr lang="zh-CN" altLang="en-US" sz="2000" b="1" dirty="0" smtClean="0">
              <a:solidFill>
                <a:srgbClr val="FFFF00"/>
              </a:solidFill>
            </a:rPr>
            <a:t>因公临时出国境相关手续办理</a:t>
          </a:r>
          <a:endParaRPr lang="zh-CN" altLang="en-US" sz="2000" dirty="0">
            <a:solidFill>
              <a:srgbClr val="FFFF00"/>
            </a:solidFill>
          </a:endParaRPr>
        </a:p>
      </dgm:t>
    </dgm:pt>
    <dgm:pt modelId="{1123B4EE-AE5B-4AFD-9387-9698FB378E56}" type="parTrans" cxnId="{0F2340D9-7CED-434B-BC4A-00402AEC4B6C}">
      <dgm:prSet/>
      <dgm:spPr/>
      <dgm:t>
        <a:bodyPr/>
        <a:lstStyle/>
        <a:p>
          <a:endParaRPr lang="zh-CN" altLang="en-US"/>
        </a:p>
      </dgm:t>
    </dgm:pt>
    <dgm:pt modelId="{101479C0-E754-4FF1-ACBF-80451FFA5E4B}" type="sibTrans" cxnId="{0F2340D9-7CED-434B-BC4A-00402AEC4B6C}">
      <dgm:prSet/>
      <dgm:spPr/>
      <dgm:t>
        <a:bodyPr/>
        <a:lstStyle/>
        <a:p>
          <a:endParaRPr lang="zh-CN" altLang="en-US"/>
        </a:p>
      </dgm:t>
    </dgm:pt>
    <dgm:pt modelId="{1C810464-2AF0-405C-B56F-8A4646C647D5}">
      <dgm:prSet phldrT="[文本]" custT="1"/>
      <dgm:spPr/>
      <dgm:t>
        <a:bodyPr/>
        <a:lstStyle/>
        <a:p>
          <a:r>
            <a:rPr lang="zh-CN" altLang="en-US" sz="2000" b="1" dirty="0" smtClean="0">
              <a:solidFill>
                <a:schemeClr val="tx1"/>
              </a:solidFill>
            </a:rPr>
            <a:t>五</a:t>
          </a:r>
          <a:r>
            <a:rPr lang="en-US" altLang="zh-CN" sz="2000" b="1" dirty="0" smtClean="0">
              <a:solidFill>
                <a:schemeClr val="tx1"/>
              </a:solidFill>
            </a:rPr>
            <a:t>.</a:t>
          </a:r>
          <a:r>
            <a:rPr lang="zh-CN" altLang="en-US" sz="2000" b="1" dirty="0" smtClean="0">
              <a:solidFill>
                <a:schemeClr val="tx1"/>
              </a:solidFill>
            </a:rPr>
            <a:t>因公出国境费用报销流程及注意事项</a:t>
          </a:r>
          <a:endParaRPr lang="zh-CN" altLang="en-US" sz="2000" dirty="0">
            <a:solidFill>
              <a:schemeClr val="tx1"/>
            </a:solidFill>
          </a:endParaRPr>
        </a:p>
      </dgm:t>
    </dgm:pt>
    <dgm:pt modelId="{CD5A5F38-3B26-401E-842E-65AC36980D9B}" type="parTrans" cxnId="{6624706A-9BB5-4EC9-8FC6-38C1E683CBBD}">
      <dgm:prSet/>
      <dgm:spPr/>
      <dgm:t>
        <a:bodyPr/>
        <a:lstStyle/>
        <a:p>
          <a:endParaRPr lang="zh-CN" altLang="en-US"/>
        </a:p>
      </dgm:t>
    </dgm:pt>
    <dgm:pt modelId="{354FA722-3AAC-4CD0-B493-928BFCA4F825}" type="sibTrans" cxnId="{6624706A-9BB5-4EC9-8FC6-38C1E683CBBD}">
      <dgm:prSet/>
      <dgm:spPr/>
      <dgm:t>
        <a:bodyPr/>
        <a:lstStyle/>
        <a:p>
          <a:endParaRPr lang="zh-CN" altLang="en-US"/>
        </a:p>
      </dgm:t>
    </dgm:pt>
    <dgm:pt modelId="{238ABD26-9151-4934-88ED-134907F7D0B9}" type="pres">
      <dgm:prSet presAssocID="{FCC43030-C6A3-4157-8781-8B0BC8409138}" presName="Name0" presStyleCnt="0">
        <dgm:presLayoutVars>
          <dgm:chMax val="1"/>
          <dgm:dir/>
          <dgm:animLvl val="ctr"/>
          <dgm:resizeHandles val="exact"/>
        </dgm:presLayoutVars>
      </dgm:prSet>
      <dgm:spPr/>
      <dgm:t>
        <a:bodyPr/>
        <a:lstStyle/>
        <a:p>
          <a:endParaRPr lang="zh-CN" altLang="en-US"/>
        </a:p>
      </dgm:t>
    </dgm:pt>
    <dgm:pt modelId="{BC49951E-8BAB-473C-90FC-BA3B95FEC2B5}" type="pres">
      <dgm:prSet presAssocID="{C1CD748D-1C3C-444F-AEC8-3660B4D4EFC8}" presName="centerShape" presStyleLbl="node0" presStyleIdx="0" presStyleCnt="1"/>
      <dgm:spPr/>
      <dgm:t>
        <a:bodyPr/>
        <a:lstStyle/>
        <a:p>
          <a:endParaRPr lang="zh-CN" altLang="en-US"/>
        </a:p>
      </dgm:t>
    </dgm:pt>
    <dgm:pt modelId="{24CBF898-DB90-45C4-B73E-77536C43666E}" type="pres">
      <dgm:prSet presAssocID="{25559312-20FB-4AB5-B1A3-DB33D275D32E}" presName="parTrans" presStyleLbl="sibTrans2D1" presStyleIdx="0" presStyleCnt="5"/>
      <dgm:spPr/>
      <dgm:t>
        <a:bodyPr/>
        <a:lstStyle/>
        <a:p>
          <a:endParaRPr lang="zh-CN" altLang="en-US"/>
        </a:p>
      </dgm:t>
    </dgm:pt>
    <dgm:pt modelId="{CC0908DE-CD63-4F46-BEAE-C1A261D36E8F}" type="pres">
      <dgm:prSet presAssocID="{25559312-20FB-4AB5-B1A3-DB33D275D32E}" presName="connectorText" presStyleLbl="sibTrans2D1" presStyleIdx="0" presStyleCnt="5"/>
      <dgm:spPr/>
      <dgm:t>
        <a:bodyPr/>
        <a:lstStyle/>
        <a:p>
          <a:endParaRPr lang="zh-CN" altLang="en-US"/>
        </a:p>
      </dgm:t>
    </dgm:pt>
    <dgm:pt modelId="{07932ECE-CD7A-4B8B-B95A-D61BEDF3D929}" type="pres">
      <dgm:prSet presAssocID="{89D3ADAF-12DA-4DC4-9ADB-361B26ECBB5C}" presName="node" presStyleLbl="node1" presStyleIdx="0" presStyleCnt="5">
        <dgm:presLayoutVars>
          <dgm:bulletEnabled val="1"/>
        </dgm:presLayoutVars>
      </dgm:prSet>
      <dgm:spPr/>
      <dgm:t>
        <a:bodyPr/>
        <a:lstStyle/>
        <a:p>
          <a:endParaRPr lang="zh-CN" altLang="en-US"/>
        </a:p>
      </dgm:t>
    </dgm:pt>
    <dgm:pt modelId="{B764EDA2-4066-435A-AD8F-E73CBB603A69}" type="pres">
      <dgm:prSet presAssocID="{1EC08D03-E7C0-4E83-B1A2-DF0860F888FD}" presName="parTrans" presStyleLbl="sibTrans2D1" presStyleIdx="1" presStyleCnt="5"/>
      <dgm:spPr/>
      <dgm:t>
        <a:bodyPr/>
        <a:lstStyle/>
        <a:p>
          <a:endParaRPr lang="zh-CN" altLang="en-US"/>
        </a:p>
      </dgm:t>
    </dgm:pt>
    <dgm:pt modelId="{320B3DFA-684E-4D82-949E-5CB40D4A4F7F}" type="pres">
      <dgm:prSet presAssocID="{1EC08D03-E7C0-4E83-B1A2-DF0860F888FD}" presName="connectorText" presStyleLbl="sibTrans2D1" presStyleIdx="1" presStyleCnt="5"/>
      <dgm:spPr/>
      <dgm:t>
        <a:bodyPr/>
        <a:lstStyle/>
        <a:p>
          <a:endParaRPr lang="zh-CN" altLang="en-US"/>
        </a:p>
      </dgm:t>
    </dgm:pt>
    <dgm:pt modelId="{CE828CB5-E60C-4758-8E86-E22DD850ACAE}" type="pres">
      <dgm:prSet presAssocID="{F2140D0B-78E1-47A7-BA9E-4C16402725C5}" presName="node" presStyleLbl="node1" presStyleIdx="1" presStyleCnt="5">
        <dgm:presLayoutVars>
          <dgm:bulletEnabled val="1"/>
        </dgm:presLayoutVars>
      </dgm:prSet>
      <dgm:spPr/>
      <dgm:t>
        <a:bodyPr/>
        <a:lstStyle/>
        <a:p>
          <a:endParaRPr lang="zh-CN" altLang="en-US"/>
        </a:p>
      </dgm:t>
    </dgm:pt>
    <dgm:pt modelId="{32D40B41-61D3-4349-9009-9CA414B3BCE5}" type="pres">
      <dgm:prSet presAssocID="{A8BF7E2E-3157-4989-B8B5-A9B3DB4A7781}" presName="parTrans" presStyleLbl="sibTrans2D1" presStyleIdx="2" presStyleCnt="5"/>
      <dgm:spPr/>
      <dgm:t>
        <a:bodyPr/>
        <a:lstStyle/>
        <a:p>
          <a:endParaRPr lang="zh-CN" altLang="en-US"/>
        </a:p>
      </dgm:t>
    </dgm:pt>
    <dgm:pt modelId="{521BD4AF-3DF8-4264-A923-6EBBF75EAF80}" type="pres">
      <dgm:prSet presAssocID="{A8BF7E2E-3157-4989-B8B5-A9B3DB4A7781}" presName="connectorText" presStyleLbl="sibTrans2D1" presStyleIdx="2" presStyleCnt="5"/>
      <dgm:spPr/>
      <dgm:t>
        <a:bodyPr/>
        <a:lstStyle/>
        <a:p>
          <a:endParaRPr lang="zh-CN" altLang="en-US"/>
        </a:p>
      </dgm:t>
    </dgm:pt>
    <dgm:pt modelId="{DFF9FF73-4994-44EA-887F-AF3F8524B302}" type="pres">
      <dgm:prSet presAssocID="{07AE38C9-6CA1-433D-B6F0-CC96C3040963}" presName="node" presStyleLbl="node1" presStyleIdx="2" presStyleCnt="5">
        <dgm:presLayoutVars>
          <dgm:bulletEnabled val="1"/>
        </dgm:presLayoutVars>
      </dgm:prSet>
      <dgm:spPr/>
      <dgm:t>
        <a:bodyPr/>
        <a:lstStyle/>
        <a:p>
          <a:endParaRPr lang="zh-CN" altLang="en-US"/>
        </a:p>
      </dgm:t>
    </dgm:pt>
    <dgm:pt modelId="{F1CD386E-2D88-4527-9C16-A00690B819DB}" type="pres">
      <dgm:prSet presAssocID="{1123B4EE-AE5B-4AFD-9387-9698FB378E56}" presName="parTrans" presStyleLbl="sibTrans2D1" presStyleIdx="3" presStyleCnt="5"/>
      <dgm:spPr/>
      <dgm:t>
        <a:bodyPr/>
        <a:lstStyle/>
        <a:p>
          <a:endParaRPr lang="zh-CN" altLang="en-US"/>
        </a:p>
      </dgm:t>
    </dgm:pt>
    <dgm:pt modelId="{AB85404C-0E84-4D4A-8C55-C559D5F9B5FD}" type="pres">
      <dgm:prSet presAssocID="{1123B4EE-AE5B-4AFD-9387-9698FB378E56}" presName="connectorText" presStyleLbl="sibTrans2D1" presStyleIdx="3" presStyleCnt="5"/>
      <dgm:spPr/>
      <dgm:t>
        <a:bodyPr/>
        <a:lstStyle/>
        <a:p>
          <a:endParaRPr lang="zh-CN" altLang="en-US"/>
        </a:p>
      </dgm:t>
    </dgm:pt>
    <dgm:pt modelId="{AD3581E1-FDA3-4288-A3AE-EC75B72774FA}" type="pres">
      <dgm:prSet presAssocID="{03F1AF58-91C2-4957-A023-52044294E503}" presName="node" presStyleLbl="node1" presStyleIdx="3" presStyleCnt="5">
        <dgm:presLayoutVars>
          <dgm:bulletEnabled val="1"/>
        </dgm:presLayoutVars>
      </dgm:prSet>
      <dgm:spPr/>
      <dgm:t>
        <a:bodyPr/>
        <a:lstStyle/>
        <a:p>
          <a:endParaRPr lang="zh-CN" altLang="en-US"/>
        </a:p>
      </dgm:t>
    </dgm:pt>
    <dgm:pt modelId="{610F9194-7AAA-4AC4-9453-E6B61787E72E}" type="pres">
      <dgm:prSet presAssocID="{CD5A5F38-3B26-401E-842E-65AC36980D9B}" presName="parTrans" presStyleLbl="sibTrans2D1" presStyleIdx="4" presStyleCnt="5"/>
      <dgm:spPr/>
      <dgm:t>
        <a:bodyPr/>
        <a:lstStyle/>
        <a:p>
          <a:endParaRPr lang="zh-CN" altLang="en-US"/>
        </a:p>
      </dgm:t>
    </dgm:pt>
    <dgm:pt modelId="{D0F21180-D7C3-4446-84E8-DCE7B65F04EF}" type="pres">
      <dgm:prSet presAssocID="{CD5A5F38-3B26-401E-842E-65AC36980D9B}" presName="connectorText" presStyleLbl="sibTrans2D1" presStyleIdx="4" presStyleCnt="5"/>
      <dgm:spPr/>
      <dgm:t>
        <a:bodyPr/>
        <a:lstStyle/>
        <a:p>
          <a:endParaRPr lang="zh-CN" altLang="en-US"/>
        </a:p>
      </dgm:t>
    </dgm:pt>
    <dgm:pt modelId="{5A33D03C-F10D-4B3D-9037-8D16608EAABA}" type="pres">
      <dgm:prSet presAssocID="{1C810464-2AF0-405C-B56F-8A4646C647D5}" presName="node" presStyleLbl="node1" presStyleIdx="4" presStyleCnt="5">
        <dgm:presLayoutVars>
          <dgm:bulletEnabled val="1"/>
        </dgm:presLayoutVars>
      </dgm:prSet>
      <dgm:spPr/>
      <dgm:t>
        <a:bodyPr/>
        <a:lstStyle/>
        <a:p>
          <a:endParaRPr lang="zh-CN" altLang="en-US"/>
        </a:p>
      </dgm:t>
    </dgm:pt>
  </dgm:ptLst>
  <dgm:cxnLst>
    <dgm:cxn modelId="{4958B23C-718E-4B2D-9C0C-E4C38E3BC61E}" srcId="{C1CD748D-1C3C-444F-AEC8-3660B4D4EFC8}" destId="{07AE38C9-6CA1-433D-B6F0-CC96C3040963}" srcOrd="2" destOrd="0" parTransId="{A8BF7E2E-3157-4989-B8B5-A9B3DB4A7781}" sibTransId="{C93A1566-6157-41C9-B758-7F3A686C3815}"/>
    <dgm:cxn modelId="{85E785B1-49C2-4956-9FE7-92BB3B18E1DC}" type="presOf" srcId="{25559312-20FB-4AB5-B1A3-DB33D275D32E}" destId="{24CBF898-DB90-45C4-B73E-77536C43666E}" srcOrd="0" destOrd="0" presId="urn:microsoft.com/office/officeart/2005/8/layout/radial5"/>
    <dgm:cxn modelId="{12E5A201-B8EC-4E21-99BB-66BB96CB2A7B}" type="presOf" srcId="{C1CD748D-1C3C-444F-AEC8-3660B4D4EFC8}" destId="{BC49951E-8BAB-473C-90FC-BA3B95FEC2B5}" srcOrd="0" destOrd="0" presId="urn:microsoft.com/office/officeart/2005/8/layout/radial5"/>
    <dgm:cxn modelId="{0F2340D9-7CED-434B-BC4A-00402AEC4B6C}" srcId="{C1CD748D-1C3C-444F-AEC8-3660B4D4EFC8}" destId="{03F1AF58-91C2-4957-A023-52044294E503}" srcOrd="3" destOrd="0" parTransId="{1123B4EE-AE5B-4AFD-9387-9698FB378E56}" sibTransId="{101479C0-E754-4FF1-ACBF-80451FFA5E4B}"/>
    <dgm:cxn modelId="{574C1B38-29F6-42E3-B6A2-4005FE894D88}" type="presOf" srcId="{89D3ADAF-12DA-4DC4-9ADB-361B26ECBB5C}" destId="{07932ECE-CD7A-4B8B-B95A-D61BEDF3D929}" srcOrd="0" destOrd="0" presId="urn:microsoft.com/office/officeart/2005/8/layout/radial5"/>
    <dgm:cxn modelId="{8CFAA44D-FDC8-4B0C-AA43-CB8B0616655D}" srcId="{C1CD748D-1C3C-444F-AEC8-3660B4D4EFC8}" destId="{F2140D0B-78E1-47A7-BA9E-4C16402725C5}" srcOrd="1" destOrd="0" parTransId="{1EC08D03-E7C0-4E83-B1A2-DF0860F888FD}" sibTransId="{F964892D-7AAE-479F-9174-5C9E541F294D}"/>
    <dgm:cxn modelId="{546546FC-46B8-4F34-B2AD-6382DAB7F800}" type="presOf" srcId="{1C810464-2AF0-405C-B56F-8A4646C647D5}" destId="{5A33D03C-F10D-4B3D-9037-8D16608EAABA}" srcOrd="0" destOrd="0" presId="urn:microsoft.com/office/officeart/2005/8/layout/radial5"/>
    <dgm:cxn modelId="{F59BB53F-F6DB-43FF-9756-554AC8CD089B}" type="presOf" srcId="{A8BF7E2E-3157-4989-B8B5-A9B3DB4A7781}" destId="{32D40B41-61D3-4349-9009-9CA414B3BCE5}" srcOrd="0" destOrd="0" presId="urn:microsoft.com/office/officeart/2005/8/layout/radial5"/>
    <dgm:cxn modelId="{C8D6BF21-4E69-45DB-A97B-0E3FF2DF87C6}" type="presOf" srcId="{CD5A5F38-3B26-401E-842E-65AC36980D9B}" destId="{D0F21180-D7C3-4446-84E8-DCE7B65F04EF}" srcOrd="1" destOrd="0" presId="urn:microsoft.com/office/officeart/2005/8/layout/radial5"/>
    <dgm:cxn modelId="{EE9780CE-A411-405E-8C6B-801E08C1243F}" type="presOf" srcId="{CD5A5F38-3B26-401E-842E-65AC36980D9B}" destId="{610F9194-7AAA-4AC4-9453-E6B61787E72E}" srcOrd="0" destOrd="0" presId="urn:microsoft.com/office/officeart/2005/8/layout/radial5"/>
    <dgm:cxn modelId="{A1989448-AAE8-40B6-B134-2CC8883945EB}" type="presOf" srcId="{07AE38C9-6CA1-433D-B6F0-CC96C3040963}" destId="{DFF9FF73-4994-44EA-887F-AF3F8524B302}" srcOrd="0" destOrd="0" presId="urn:microsoft.com/office/officeart/2005/8/layout/radial5"/>
    <dgm:cxn modelId="{07D8BEE3-BCAC-4287-91CA-52DF4FFBCD24}" type="presOf" srcId="{1EC08D03-E7C0-4E83-B1A2-DF0860F888FD}" destId="{320B3DFA-684E-4D82-949E-5CB40D4A4F7F}" srcOrd="1" destOrd="0" presId="urn:microsoft.com/office/officeart/2005/8/layout/radial5"/>
    <dgm:cxn modelId="{6624706A-9BB5-4EC9-8FC6-38C1E683CBBD}" srcId="{C1CD748D-1C3C-444F-AEC8-3660B4D4EFC8}" destId="{1C810464-2AF0-405C-B56F-8A4646C647D5}" srcOrd="4" destOrd="0" parTransId="{CD5A5F38-3B26-401E-842E-65AC36980D9B}" sibTransId="{354FA722-3AAC-4CD0-B493-928BFCA4F825}"/>
    <dgm:cxn modelId="{F494921D-43A1-434C-B31A-F4C600C20548}" type="presOf" srcId="{1EC08D03-E7C0-4E83-B1A2-DF0860F888FD}" destId="{B764EDA2-4066-435A-AD8F-E73CBB603A69}" srcOrd="0" destOrd="0" presId="urn:microsoft.com/office/officeart/2005/8/layout/radial5"/>
    <dgm:cxn modelId="{947D9288-8AC1-4A2A-9CB5-E621D5D7FC1D}" type="presOf" srcId="{F2140D0B-78E1-47A7-BA9E-4C16402725C5}" destId="{CE828CB5-E60C-4758-8E86-E22DD850ACAE}" srcOrd="0" destOrd="0" presId="urn:microsoft.com/office/officeart/2005/8/layout/radial5"/>
    <dgm:cxn modelId="{F4E70BD8-0E42-45E9-AA46-B5203B34748B}" type="presOf" srcId="{1123B4EE-AE5B-4AFD-9387-9698FB378E56}" destId="{F1CD386E-2D88-4527-9C16-A00690B819DB}" srcOrd="0" destOrd="0" presId="urn:microsoft.com/office/officeart/2005/8/layout/radial5"/>
    <dgm:cxn modelId="{5170901D-9C1F-486D-9DEA-C961A89280DB}" srcId="{C1CD748D-1C3C-444F-AEC8-3660B4D4EFC8}" destId="{89D3ADAF-12DA-4DC4-9ADB-361B26ECBB5C}" srcOrd="0" destOrd="0" parTransId="{25559312-20FB-4AB5-B1A3-DB33D275D32E}" sibTransId="{694DEA3E-1B14-46B5-8C2C-B0BA114EFC6C}"/>
    <dgm:cxn modelId="{89761868-3D8B-4F64-9D2B-0C185B359171}" srcId="{FCC43030-C6A3-4157-8781-8B0BC8409138}" destId="{C1CD748D-1C3C-444F-AEC8-3660B4D4EFC8}" srcOrd="0" destOrd="0" parTransId="{52B6BC65-422F-4C4B-A293-27481F3EF38E}" sibTransId="{CE1558D3-2C73-45F5-8C9C-346617B5250C}"/>
    <dgm:cxn modelId="{2870891A-CC7A-4D54-983F-8817C7BB6583}" type="presOf" srcId="{25559312-20FB-4AB5-B1A3-DB33D275D32E}" destId="{CC0908DE-CD63-4F46-BEAE-C1A261D36E8F}" srcOrd="1" destOrd="0" presId="urn:microsoft.com/office/officeart/2005/8/layout/radial5"/>
    <dgm:cxn modelId="{8A23EC2C-0BFD-4FAF-99C8-44C5D706C5D4}" type="presOf" srcId="{A8BF7E2E-3157-4989-B8B5-A9B3DB4A7781}" destId="{521BD4AF-3DF8-4264-A923-6EBBF75EAF80}" srcOrd="1" destOrd="0" presId="urn:microsoft.com/office/officeart/2005/8/layout/radial5"/>
    <dgm:cxn modelId="{A7FC2A4C-501D-44F5-90C6-CD0BEB2BE656}" type="presOf" srcId="{1123B4EE-AE5B-4AFD-9387-9698FB378E56}" destId="{AB85404C-0E84-4D4A-8C55-C559D5F9B5FD}" srcOrd="1" destOrd="0" presId="urn:microsoft.com/office/officeart/2005/8/layout/radial5"/>
    <dgm:cxn modelId="{DAA99440-8F51-4B02-9184-D667DE412A43}" type="presOf" srcId="{03F1AF58-91C2-4957-A023-52044294E503}" destId="{AD3581E1-FDA3-4288-A3AE-EC75B72774FA}" srcOrd="0" destOrd="0" presId="urn:microsoft.com/office/officeart/2005/8/layout/radial5"/>
    <dgm:cxn modelId="{409D1EC1-F540-4138-A528-DD33B24DBE39}" type="presOf" srcId="{FCC43030-C6A3-4157-8781-8B0BC8409138}" destId="{238ABD26-9151-4934-88ED-134907F7D0B9}" srcOrd="0" destOrd="0" presId="urn:microsoft.com/office/officeart/2005/8/layout/radial5"/>
    <dgm:cxn modelId="{D103C046-3D3B-4C0D-8BB3-4A49E9EBEA4B}" type="presParOf" srcId="{238ABD26-9151-4934-88ED-134907F7D0B9}" destId="{BC49951E-8BAB-473C-90FC-BA3B95FEC2B5}" srcOrd="0" destOrd="0" presId="urn:microsoft.com/office/officeart/2005/8/layout/radial5"/>
    <dgm:cxn modelId="{710D4BE7-082E-45ED-B61C-9D190BE84E43}" type="presParOf" srcId="{238ABD26-9151-4934-88ED-134907F7D0B9}" destId="{24CBF898-DB90-45C4-B73E-77536C43666E}" srcOrd="1" destOrd="0" presId="urn:microsoft.com/office/officeart/2005/8/layout/radial5"/>
    <dgm:cxn modelId="{BC0C78A8-7562-4830-B9D6-D4D018D20349}" type="presParOf" srcId="{24CBF898-DB90-45C4-B73E-77536C43666E}" destId="{CC0908DE-CD63-4F46-BEAE-C1A261D36E8F}" srcOrd="0" destOrd="0" presId="urn:microsoft.com/office/officeart/2005/8/layout/radial5"/>
    <dgm:cxn modelId="{C3CDE2FE-9F4D-4422-BD02-822C45B3880D}" type="presParOf" srcId="{238ABD26-9151-4934-88ED-134907F7D0B9}" destId="{07932ECE-CD7A-4B8B-B95A-D61BEDF3D929}" srcOrd="2" destOrd="0" presId="urn:microsoft.com/office/officeart/2005/8/layout/radial5"/>
    <dgm:cxn modelId="{75E6E402-0C67-4BE9-8015-4B6A5DF532A7}" type="presParOf" srcId="{238ABD26-9151-4934-88ED-134907F7D0B9}" destId="{B764EDA2-4066-435A-AD8F-E73CBB603A69}" srcOrd="3" destOrd="0" presId="urn:microsoft.com/office/officeart/2005/8/layout/radial5"/>
    <dgm:cxn modelId="{73E1C68A-DB24-4A00-827A-4D8173529990}" type="presParOf" srcId="{B764EDA2-4066-435A-AD8F-E73CBB603A69}" destId="{320B3DFA-684E-4D82-949E-5CB40D4A4F7F}" srcOrd="0" destOrd="0" presId="urn:microsoft.com/office/officeart/2005/8/layout/radial5"/>
    <dgm:cxn modelId="{D257DA65-404B-4E3C-A974-FAF197BA9461}" type="presParOf" srcId="{238ABD26-9151-4934-88ED-134907F7D0B9}" destId="{CE828CB5-E60C-4758-8E86-E22DD850ACAE}" srcOrd="4" destOrd="0" presId="urn:microsoft.com/office/officeart/2005/8/layout/radial5"/>
    <dgm:cxn modelId="{25F3E7A0-A31A-4F2D-9BF1-C1967C9A2066}" type="presParOf" srcId="{238ABD26-9151-4934-88ED-134907F7D0B9}" destId="{32D40B41-61D3-4349-9009-9CA414B3BCE5}" srcOrd="5" destOrd="0" presId="urn:microsoft.com/office/officeart/2005/8/layout/radial5"/>
    <dgm:cxn modelId="{E3709106-6F75-4F4F-BE6D-1B6C5146FC15}" type="presParOf" srcId="{32D40B41-61D3-4349-9009-9CA414B3BCE5}" destId="{521BD4AF-3DF8-4264-A923-6EBBF75EAF80}" srcOrd="0" destOrd="0" presId="urn:microsoft.com/office/officeart/2005/8/layout/radial5"/>
    <dgm:cxn modelId="{363EA46A-EE6E-4020-B5D9-C9C0645B5B15}" type="presParOf" srcId="{238ABD26-9151-4934-88ED-134907F7D0B9}" destId="{DFF9FF73-4994-44EA-887F-AF3F8524B302}" srcOrd="6" destOrd="0" presId="urn:microsoft.com/office/officeart/2005/8/layout/radial5"/>
    <dgm:cxn modelId="{4DC6F96A-835E-47A8-8FA1-E05D2124EEC6}" type="presParOf" srcId="{238ABD26-9151-4934-88ED-134907F7D0B9}" destId="{F1CD386E-2D88-4527-9C16-A00690B819DB}" srcOrd="7" destOrd="0" presId="urn:microsoft.com/office/officeart/2005/8/layout/radial5"/>
    <dgm:cxn modelId="{4010CC63-CB28-41E0-BB6F-F4DF0EFBFA48}" type="presParOf" srcId="{F1CD386E-2D88-4527-9C16-A00690B819DB}" destId="{AB85404C-0E84-4D4A-8C55-C559D5F9B5FD}" srcOrd="0" destOrd="0" presId="urn:microsoft.com/office/officeart/2005/8/layout/radial5"/>
    <dgm:cxn modelId="{98C97B18-8E57-457A-B436-C40D6460A09E}" type="presParOf" srcId="{238ABD26-9151-4934-88ED-134907F7D0B9}" destId="{AD3581E1-FDA3-4288-A3AE-EC75B72774FA}" srcOrd="8" destOrd="0" presId="urn:microsoft.com/office/officeart/2005/8/layout/radial5"/>
    <dgm:cxn modelId="{C476D120-739B-4B16-A177-4140B850C1CF}" type="presParOf" srcId="{238ABD26-9151-4934-88ED-134907F7D0B9}" destId="{610F9194-7AAA-4AC4-9453-E6B61787E72E}" srcOrd="9" destOrd="0" presId="urn:microsoft.com/office/officeart/2005/8/layout/radial5"/>
    <dgm:cxn modelId="{7B766EDA-EA6C-449E-AA0E-E896E5504069}" type="presParOf" srcId="{610F9194-7AAA-4AC4-9453-E6B61787E72E}" destId="{D0F21180-D7C3-4446-84E8-DCE7B65F04EF}" srcOrd="0" destOrd="0" presId="urn:microsoft.com/office/officeart/2005/8/layout/radial5"/>
    <dgm:cxn modelId="{328C3306-BA81-4C43-A629-D2E3969BA992}" type="presParOf" srcId="{238ABD26-9151-4934-88ED-134907F7D0B9}" destId="{5A33D03C-F10D-4B3D-9037-8D16608EAABA}" srcOrd="10" destOrd="0" presId="urn:microsoft.com/office/officeart/2005/8/layout/radial5"/>
  </dgm:cxnLst>
  <dgm:bg/>
  <dgm:whole/>
</dgm:dataModel>
</file>

<file path=ppt/diagrams/data10.xml><?xml version="1.0" encoding="utf-8"?>
<dgm:dataModel xmlns:dgm="http://schemas.openxmlformats.org/drawingml/2006/diagram" xmlns:a="http://schemas.openxmlformats.org/drawingml/2006/main">
  <dgm:ptLst>
    <dgm:pt modelId="{AF8CACC5-9321-4396-B82D-8A69A07B4130}" type="doc">
      <dgm:prSet loTypeId="urn:microsoft.com/office/officeart/2005/8/layout/bList2" loCatId="list" qsTypeId="urn:microsoft.com/office/officeart/2005/8/quickstyle/3d3" qsCatId="3D" csTypeId="urn:microsoft.com/office/officeart/2005/8/colors/accent1_2" csCatId="accent1" phldr="1"/>
      <dgm:spPr/>
    </dgm:pt>
    <dgm:pt modelId="{CFFA0C87-00CC-4E0F-ADA9-7BCCB60F3604}">
      <dgm:prSet phldrT="[文本]"/>
      <dgm:spPr/>
      <dgm:t>
        <a:bodyPr/>
        <a:lstStyle/>
        <a:p>
          <a:r>
            <a:rPr lang="zh-CN" altLang="en-US" b="1" dirty="0" smtClean="0"/>
            <a:t>资助资格有效期</a:t>
          </a:r>
          <a:endParaRPr lang="zh-CN" altLang="en-US" b="1" dirty="0"/>
        </a:p>
      </dgm:t>
    </dgm:pt>
    <dgm:pt modelId="{FEA0EFA3-363D-472D-808B-A920ADBA2F29}" type="parTrans" cxnId="{46077710-14E7-4415-A678-2212F2771B86}">
      <dgm:prSet/>
      <dgm:spPr/>
      <dgm:t>
        <a:bodyPr/>
        <a:lstStyle/>
        <a:p>
          <a:endParaRPr lang="zh-CN" altLang="en-US"/>
        </a:p>
      </dgm:t>
    </dgm:pt>
    <dgm:pt modelId="{13BE4721-9ED5-47F6-B22A-65A6AE12E514}" type="sibTrans" cxnId="{46077710-14E7-4415-A678-2212F2771B86}">
      <dgm:prSet/>
      <dgm:spPr/>
      <dgm:t>
        <a:bodyPr/>
        <a:lstStyle/>
        <a:p>
          <a:endParaRPr lang="zh-CN" altLang="en-US"/>
        </a:p>
      </dgm:t>
    </dgm:pt>
    <dgm:pt modelId="{C278534A-536D-4049-AEC1-3C112105850D}">
      <dgm:prSet phldrT="[文本]"/>
      <dgm:spPr/>
      <dgm:t>
        <a:bodyPr/>
        <a:lstStyle/>
        <a:p>
          <a:r>
            <a:rPr lang="zh-CN" altLang="en-US" b="1" dirty="0" smtClean="0"/>
            <a:t>申报条件</a:t>
          </a:r>
          <a:endParaRPr lang="zh-CN" altLang="en-US" b="1" dirty="0"/>
        </a:p>
      </dgm:t>
    </dgm:pt>
    <dgm:pt modelId="{18FA2F96-AC79-45EC-BFC4-7FCBB0F0518B}" type="parTrans" cxnId="{F3BF5178-3A5C-4DD4-A78E-2318AEA368B6}">
      <dgm:prSet/>
      <dgm:spPr/>
      <dgm:t>
        <a:bodyPr/>
        <a:lstStyle/>
        <a:p>
          <a:endParaRPr lang="zh-CN" altLang="en-US"/>
        </a:p>
      </dgm:t>
    </dgm:pt>
    <dgm:pt modelId="{3E5D73F1-96DE-4743-8756-1AD101E2FCC1}" type="sibTrans" cxnId="{F3BF5178-3A5C-4DD4-A78E-2318AEA368B6}">
      <dgm:prSet/>
      <dgm:spPr/>
      <dgm:t>
        <a:bodyPr/>
        <a:lstStyle/>
        <a:p>
          <a:endParaRPr lang="zh-CN" altLang="en-US"/>
        </a:p>
      </dgm:t>
    </dgm:pt>
    <dgm:pt modelId="{36B4C963-4CD6-4B37-A642-9515C455EDBA}">
      <dgm:prSet phldrT="[文本]"/>
      <dgm:spPr/>
      <dgm:t>
        <a:bodyPr/>
        <a:lstStyle/>
        <a:p>
          <a:r>
            <a:rPr lang="zh-CN" altLang="en-US" b="1" dirty="0" smtClean="0"/>
            <a:t>适合人员</a:t>
          </a:r>
          <a:endParaRPr lang="zh-CN" altLang="en-US" b="1" dirty="0"/>
        </a:p>
      </dgm:t>
    </dgm:pt>
    <dgm:pt modelId="{75CF4E2D-3B0A-4079-9646-BCB6F3073870}" type="parTrans" cxnId="{12EA3E2C-6C7B-46D0-BA14-914619DB2CBA}">
      <dgm:prSet/>
      <dgm:spPr/>
      <dgm:t>
        <a:bodyPr/>
        <a:lstStyle/>
        <a:p>
          <a:endParaRPr lang="zh-CN" altLang="en-US"/>
        </a:p>
      </dgm:t>
    </dgm:pt>
    <dgm:pt modelId="{6042931A-AF39-489C-B52E-0367487A5D54}" type="sibTrans" cxnId="{12EA3E2C-6C7B-46D0-BA14-914619DB2CBA}">
      <dgm:prSet/>
      <dgm:spPr/>
      <dgm:t>
        <a:bodyPr/>
        <a:lstStyle/>
        <a:p>
          <a:endParaRPr lang="zh-CN" altLang="en-US"/>
        </a:p>
      </dgm:t>
    </dgm:pt>
    <dgm:pt modelId="{2C557B5B-778A-46EF-A9FB-F6CCBC22F132}">
      <dgm:prSet custT="1"/>
      <dgm:spPr>
        <a:blipFill rotWithShape="0">
          <a:blip xmlns:r="http://schemas.openxmlformats.org/officeDocument/2006/relationships" r:embed="rId1"/>
          <a:tile tx="0" ty="0" sx="100000" sy="100000" flip="none" algn="tl"/>
        </a:blipFill>
      </dgm:spPr>
      <dgm:t>
        <a:bodyPr/>
        <a:lstStyle/>
        <a:p>
          <a:r>
            <a:rPr lang="zh-CN" altLang="en-US" sz="3200" b="1" dirty="0" smtClean="0"/>
            <a:t>当年</a:t>
          </a:r>
          <a:r>
            <a:rPr lang="en-US" altLang="zh-CN" sz="3200" b="1" dirty="0" smtClean="0"/>
            <a:t>12</a:t>
          </a:r>
          <a:r>
            <a:rPr lang="zh-CN" altLang="en-US" sz="3200" b="1" dirty="0" smtClean="0"/>
            <a:t>月</a:t>
          </a:r>
          <a:r>
            <a:rPr lang="en-US" altLang="zh-CN" sz="3200" b="1" dirty="0" smtClean="0"/>
            <a:t>31</a:t>
          </a:r>
          <a:r>
            <a:rPr lang="zh-CN" altLang="en-US" sz="3200" b="1" dirty="0" smtClean="0"/>
            <a:t>日</a:t>
          </a:r>
          <a:endParaRPr lang="zh-CN" altLang="en-US" sz="3200" b="1" dirty="0"/>
        </a:p>
      </dgm:t>
    </dgm:pt>
    <dgm:pt modelId="{F0F20577-9BEC-4E27-85AB-6EECD32E83C8}" type="parTrans" cxnId="{55A38975-B122-4D56-99BA-AF4CB6563EA9}">
      <dgm:prSet/>
      <dgm:spPr/>
      <dgm:t>
        <a:bodyPr/>
        <a:lstStyle/>
        <a:p>
          <a:endParaRPr lang="zh-CN" altLang="en-US"/>
        </a:p>
      </dgm:t>
    </dgm:pt>
    <dgm:pt modelId="{E6A7E14F-CE29-4131-9CB6-A910A6E87EF4}" type="sibTrans" cxnId="{55A38975-B122-4D56-99BA-AF4CB6563EA9}">
      <dgm:prSet/>
      <dgm:spPr/>
      <dgm:t>
        <a:bodyPr/>
        <a:lstStyle/>
        <a:p>
          <a:endParaRPr lang="zh-CN" altLang="en-US"/>
        </a:p>
      </dgm:t>
    </dgm:pt>
    <dgm:pt modelId="{3CC97658-9A70-46D6-AA51-1F95E6C9DAE3}">
      <dgm:prSet custT="1"/>
      <dgm:spPr>
        <a:blipFill rotWithShape="0">
          <a:blip xmlns:r="http://schemas.openxmlformats.org/officeDocument/2006/relationships" r:embed="rId1"/>
          <a:tile tx="0" ty="0" sx="100000" sy="100000" flip="none" algn="tl"/>
        </a:blipFill>
      </dgm:spPr>
      <dgm:t>
        <a:bodyPr/>
        <a:lstStyle/>
        <a:p>
          <a:r>
            <a:rPr lang="zh-CN" altLang="en-US" sz="2800" b="1" dirty="0" smtClean="0"/>
            <a:t>外语合格</a:t>
          </a:r>
          <a:endParaRPr lang="zh-CN" altLang="en-US" sz="2800" b="1" dirty="0"/>
        </a:p>
      </dgm:t>
    </dgm:pt>
    <dgm:pt modelId="{0410F8D1-BF58-4485-AB4A-D8B454FCE9AB}" type="parTrans" cxnId="{EB40C5A8-DAC0-4FF1-B0F5-EA0B8FF5C0ED}">
      <dgm:prSet/>
      <dgm:spPr/>
      <dgm:t>
        <a:bodyPr/>
        <a:lstStyle/>
        <a:p>
          <a:endParaRPr lang="zh-CN" altLang="en-US"/>
        </a:p>
      </dgm:t>
    </dgm:pt>
    <dgm:pt modelId="{649FC162-E09B-45D2-B7BC-5118FF670360}" type="sibTrans" cxnId="{EB40C5A8-DAC0-4FF1-B0F5-EA0B8FF5C0ED}">
      <dgm:prSet/>
      <dgm:spPr/>
      <dgm:t>
        <a:bodyPr/>
        <a:lstStyle/>
        <a:p>
          <a:endParaRPr lang="zh-CN" altLang="en-US"/>
        </a:p>
      </dgm:t>
    </dgm:pt>
    <dgm:pt modelId="{9E6B65F0-BA14-496F-8EFD-87B8E1B90014}">
      <dgm:prSet custT="1"/>
      <dgm:spPr>
        <a:blipFill rotWithShape="0">
          <a:blip xmlns:r="http://schemas.openxmlformats.org/officeDocument/2006/relationships" r:embed="rId1"/>
          <a:tile tx="0" ty="0" sx="100000" sy="100000" flip="none" algn="tl"/>
        </a:blipFill>
      </dgm:spPr>
      <dgm:t>
        <a:bodyPr/>
        <a:lstStyle/>
        <a:p>
          <a:r>
            <a:rPr lang="zh-CN" altLang="en-US" sz="2800" b="1" dirty="0" smtClean="0"/>
            <a:t>有效邀请函</a:t>
          </a:r>
          <a:endParaRPr lang="zh-CN" altLang="en-US" sz="2800" b="1" dirty="0"/>
        </a:p>
      </dgm:t>
    </dgm:pt>
    <dgm:pt modelId="{524B405B-C62E-4297-81E8-DE92F731322B}" type="parTrans" cxnId="{849B2F16-E267-40FB-B95A-F3FAA9E0492A}">
      <dgm:prSet/>
      <dgm:spPr/>
      <dgm:t>
        <a:bodyPr/>
        <a:lstStyle/>
        <a:p>
          <a:endParaRPr lang="zh-CN" altLang="en-US"/>
        </a:p>
      </dgm:t>
    </dgm:pt>
    <dgm:pt modelId="{253B510F-61CD-4FB6-866F-28B50E4B5077}" type="sibTrans" cxnId="{849B2F16-E267-40FB-B95A-F3FAA9E0492A}">
      <dgm:prSet/>
      <dgm:spPr/>
      <dgm:t>
        <a:bodyPr/>
        <a:lstStyle/>
        <a:p>
          <a:endParaRPr lang="zh-CN" altLang="en-US"/>
        </a:p>
      </dgm:t>
    </dgm:pt>
    <dgm:pt modelId="{2E05C52A-6BCD-4F8F-B614-598825374AC9}">
      <dgm:prSet custT="1"/>
      <dgm:spPr>
        <a:blipFill rotWithShape="0">
          <a:blip xmlns:r="http://schemas.openxmlformats.org/officeDocument/2006/relationships" r:embed="rId1"/>
          <a:tile tx="0" ty="0" sx="100000" sy="100000" flip="none" algn="tl"/>
        </a:blipFill>
      </dgm:spPr>
      <dgm:t>
        <a:bodyPr/>
        <a:lstStyle/>
        <a:p>
          <a:r>
            <a:rPr lang="zh-CN" altLang="en-US" sz="3200" b="1" dirty="0" smtClean="0"/>
            <a:t>教师</a:t>
          </a:r>
          <a:endParaRPr lang="zh-CN" altLang="en-US" sz="3200" b="1" dirty="0"/>
        </a:p>
      </dgm:t>
    </dgm:pt>
    <dgm:pt modelId="{4775B9B3-9ACD-41B4-80A6-0D69ED9D240F}" type="parTrans" cxnId="{9A8129A4-E831-4805-AEB5-1E5A717E1D5A}">
      <dgm:prSet/>
      <dgm:spPr/>
      <dgm:t>
        <a:bodyPr/>
        <a:lstStyle/>
        <a:p>
          <a:endParaRPr lang="zh-CN" altLang="en-US"/>
        </a:p>
      </dgm:t>
    </dgm:pt>
    <dgm:pt modelId="{08406229-A44B-48A1-BDEB-B0507C0887B6}" type="sibTrans" cxnId="{9A8129A4-E831-4805-AEB5-1E5A717E1D5A}">
      <dgm:prSet/>
      <dgm:spPr/>
      <dgm:t>
        <a:bodyPr/>
        <a:lstStyle/>
        <a:p>
          <a:endParaRPr lang="zh-CN" altLang="en-US"/>
        </a:p>
      </dgm:t>
    </dgm:pt>
    <dgm:pt modelId="{1E81E905-3068-4A96-A502-9B227FBEE5C0}">
      <dgm:prSet custT="1"/>
      <dgm:spPr>
        <a:blipFill rotWithShape="0">
          <a:blip xmlns:r="http://schemas.openxmlformats.org/officeDocument/2006/relationships" r:embed="rId1"/>
          <a:tile tx="0" ty="0" sx="100000" sy="100000" flip="none" algn="tl"/>
        </a:blipFill>
      </dgm:spPr>
      <dgm:t>
        <a:bodyPr/>
        <a:lstStyle/>
        <a:p>
          <a:r>
            <a:rPr lang="zh-CN" altLang="en-US" sz="3200" b="1" dirty="0" smtClean="0"/>
            <a:t>学生</a:t>
          </a:r>
          <a:endParaRPr lang="zh-CN" altLang="en-US" sz="3200" b="1" dirty="0"/>
        </a:p>
      </dgm:t>
    </dgm:pt>
    <dgm:pt modelId="{C23C32B0-ECA4-4B6D-811D-92B7E1A7563C}" type="parTrans" cxnId="{1622FBCD-25A8-4C53-B952-8FA503F5BD53}">
      <dgm:prSet/>
      <dgm:spPr/>
      <dgm:t>
        <a:bodyPr/>
        <a:lstStyle/>
        <a:p>
          <a:endParaRPr lang="zh-CN" altLang="en-US"/>
        </a:p>
      </dgm:t>
    </dgm:pt>
    <dgm:pt modelId="{A65B1D3C-D4D3-43E9-9094-9BBC971E257F}" type="sibTrans" cxnId="{1622FBCD-25A8-4C53-B952-8FA503F5BD53}">
      <dgm:prSet/>
      <dgm:spPr/>
      <dgm:t>
        <a:bodyPr/>
        <a:lstStyle/>
        <a:p>
          <a:endParaRPr lang="zh-CN" altLang="en-US"/>
        </a:p>
      </dgm:t>
    </dgm:pt>
    <dgm:pt modelId="{600344E9-D24B-42BD-8FC8-7529BF732497}" type="pres">
      <dgm:prSet presAssocID="{AF8CACC5-9321-4396-B82D-8A69A07B4130}" presName="diagram" presStyleCnt="0">
        <dgm:presLayoutVars>
          <dgm:dir/>
          <dgm:animLvl val="lvl"/>
          <dgm:resizeHandles val="exact"/>
        </dgm:presLayoutVars>
      </dgm:prSet>
      <dgm:spPr/>
    </dgm:pt>
    <dgm:pt modelId="{30722789-ACDB-4258-BC94-8C9A07CB9F65}" type="pres">
      <dgm:prSet presAssocID="{CFFA0C87-00CC-4E0F-ADA9-7BCCB60F3604}" presName="compNode" presStyleCnt="0"/>
      <dgm:spPr/>
    </dgm:pt>
    <dgm:pt modelId="{33E0356C-8CD2-4DC3-8044-6B0CB1847396}" type="pres">
      <dgm:prSet presAssocID="{CFFA0C87-00CC-4E0F-ADA9-7BCCB60F3604}" presName="childRect" presStyleLbl="bgAcc1" presStyleIdx="0" presStyleCnt="3">
        <dgm:presLayoutVars>
          <dgm:bulletEnabled val="1"/>
        </dgm:presLayoutVars>
      </dgm:prSet>
      <dgm:spPr/>
      <dgm:t>
        <a:bodyPr/>
        <a:lstStyle/>
        <a:p>
          <a:endParaRPr lang="zh-CN" altLang="en-US"/>
        </a:p>
      </dgm:t>
    </dgm:pt>
    <dgm:pt modelId="{AA74A9B2-A821-4927-90C9-F6099321175A}" type="pres">
      <dgm:prSet presAssocID="{CFFA0C87-00CC-4E0F-ADA9-7BCCB60F3604}" presName="parentText" presStyleLbl="node1" presStyleIdx="0" presStyleCnt="0">
        <dgm:presLayoutVars>
          <dgm:chMax val="0"/>
          <dgm:bulletEnabled val="1"/>
        </dgm:presLayoutVars>
      </dgm:prSet>
      <dgm:spPr/>
      <dgm:t>
        <a:bodyPr/>
        <a:lstStyle/>
        <a:p>
          <a:endParaRPr lang="zh-CN" altLang="en-US"/>
        </a:p>
      </dgm:t>
    </dgm:pt>
    <dgm:pt modelId="{1991FEF2-700E-4F9C-95FF-FA2C201BF718}" type="pres">
      <dgm:prSet presAssocID="{CFFA0C87-00CC-4E0F-ADA9-7BCCB60F3604}" presName="parentRect" presStyleLbl="alignNode1" presStyleIdx="0" presStyleCnt="3"/>
      <dgm:spPr/>
      <dgm:t>
        <a:bodyPr/>
        <a:lstStyle/>
        <a:p>
          <a:endParaRPr lang="zh-CN" altLang="en-US"/>
        </a:p>
      </dgm:t>
    </dgm:pt>
    <dgm:pt modelId="{3D0CE823-B093-4547-BD79-826D9672756B}" type="pres">
      <dgm:prSet presAssocID="{CFFA0C87-00CC-4E0F-ADA9-7BCCB60F3604}" presName="adorn" presStyleLbl="fgAccFollowNode1" presStyleIdx="0" presStyleCnt="3"/>
      <dgm:spPr/>
    </dgm:pt>
    <dgm:pt modelId="{2344CD4F-C127-48AE-BE3D-2770C570C0DA}" type="pres">
      <dgm:prSet presAssocID="{13BE4721-9ED5-47F6-B22A-65A6AE12E514}" presName="sibTrans" presStyleLbl="sibTrans2D1" presStyleIdx="0" presStyleCnt="0"/>
      <dgm:spPr/>
      <dgm:t>
        <a:bodyPr/>
        <a:lstStyle/>
        <a:p>
          <a:endParaRPr lang="zh-CN" altLang="en-US"/>
        </a:p>
      </dgm:t>
    </dgm:pt>
    <dgm:pt modelId="{C76C67BD-17FE-4E59-9575-3DE9DA9B84ED}" type="pres">
      <dgm:prSet presAssocID="{C278534A-536D-4049-AEC1-3C112105850D}" presName="compNode" presStyleCnt="0"/>
      <dgm:spPr/>
    </dgm:pt>
    <dgm:pt modelId="{545F8E43-3121-42AF-9C18-29ED35043711}" type="pres">
      <dgm:prSet presAssocID="{C278534A-536D-4049-AEC1-3C112105850D}" presName="childRect" presStyleLbl="bgAcc1" presStyleIdx="1" presStyleCnt="3">
        <dgm:presLayoutVars>
          <dgm:bulletEnabled val="1"/>
        </dgm:presLayoutVars>
      </dgm:prSet>
      <dgm:spPr/>
      <dgm:t>
        <a:bodyPr/>
        <a:lstStyle/>
        <a:p>
          <a:endParaRPr lang="zh-CN" altLang="en-US"/>
        </a:p>
      </dgm:t>
    </dgm:pt>
    <dgm:pt modelId="{7FDEB77B-927A-425A-8B28-DC4D9127136B}" type="pres">
      <dgm:prSet presAssocID="{C278534A-536D-4049-AEC1-3C112105850D}" presName="parentText" presStyleLbl="node1" presStyleIdx="0" presStyleCnt="0">
        <dgm:presLayoutVars>
          <dgm:chMax val="0"/>
          <dgm:bulletEnabled val="1"/>
        </dgm:presLayoutVars>
      </dgm:prSet>
      <dgm:spPr/>
      <dgm:t>
        <a:bodyPr/>
        <a:lstStyle/>
        <a:p>
          <a:endParaRPr lang="zh-CN" altLang="en-US"/>
        </a:p>
      </dgm:t>
    </dgm:pt>
    <dgm:pt modelId="{F49397DC-6284-469F-BE19-F17E2424624D}" type="pres">
      <dgm:prSet presAssocID="{C278534A-536D-4049-AEC1-3C112105850D}" presName="parentRect" presStyleLbl="alignNode1" presStyleIdx="1" presStyleCnt="3"/>
      <dgm:spPr/>
      <dgm:t>
        <a:bodyPr/>
        <a:lstStyle/>
        <a:p>
          <a:endParaRPr lang="zh-CN" altLang="en-US"/>
        </a:p>
      </dgm:t>
    </dgm:pt>
    <dgm:pt modelId="{CB83D59B-D8F9-4876-A928-59E8AD3D5214}" type="pres">
      <dgm:prSet presAssocID="{C278534A-536D-4049-AEC1-3C112105850D}" presName="adorn" presStyleLbl="fgAccFollowNode1" presStyleIdx="1" presStyleCnt="3"/>
      <dgm:spPr/>
    </dgm:pt>
    <dgm:pt modelId="{7D98D67D-40A4-419D-9253-71751652A0D2}" type="pres">
      <dgm:prSet presAssocID="{3E5D73F1-96DE-4743-8756-1AD101E2FCC1}" presName="sibTrans" presStyleLbl="sibTrans2D1" presStyleIdx="0" presStyleCnt="0"/>
      <dgm:spPr/>
      <dgm:t>
        <a:bodyPr/>
        <a:lstStyle/>
        <a:p>
          <a:endParaRPr lang="zh-CN" altLang="en-US"/>
        </a:p>
      </dgm:t>
    </dgm:pt>
    <dgm:pt modelId="{9F808396-F140-496D-9596-D843FED4692A}" type="pres">
      <dgm:prSet presAssocID="{36B4C963-4CD6-4B37-A642-9515C455EDBA}" presName="compNode" presStyleCnt="0"/>
      <dgm:spPr/>
    </dgm:pt>
    <dgm:pt modelId="{30C83C68-F031-485D-97EC-EEF6361D1B81}" type="pres">
      <dgm:prSet presAssocID="{36B4C963-4CD6-4B37-A642-9515C455EDBA}" presName="childRect" presStyleLbl="bgAcc1" presStyleIdx="2" presStyleCnt="3">
        <dgm:presLayoutVars>
          <dgm:bulletEnabled val="1"/>
        </dgm:presLayoutVars>
      </dgm:prSet>
      <dgm:spPr/>
      <dgm:t>
        <a:bodyPr/>
        <a:lstStyle/>
        <a:p>
          <a:endParaRPr lang="zh-CN" altLang="en-US"/>
        </a:p>
      </dgm:t>
    </dgm:pt>
    <dgm:pt modelId="{D8228DAA-1E73-47D6-AEEB-6E8B55DBD7AC}" type="pres">
      <dgm:prSet presAssocID="{36B4C963-4CD6-4B37-A642-9515C455EDBA}" presName="parentText" presStyleLbl="node1" presStyleIdx="0" presStyleCnt="0">
        <dgm:presLayoutVars>
          <dgm:chMax val="0"/>
          <dgm:bulletEnabled val="1"/>
        </dgm:presLayoutVars>
      </dgm:prSet>
      <dgm:spPr/>
      <dgm:t>
        <a:bodyPr/>
        <a:lstStyle/>
        <a:p>
          <a:endParaRPr lang="zh-CN" altLang="en-US"/>
        </a:p>
      </dgm:t>
    </dgm:pt>
    <dgm:pt modelId="{D9E9F051-9C40-4931-B1B2-B8B0222F75BA}" type="pres">
      <dgm:prSet presAssocID="{36B4C963-4CD6-4B37-A642-9515C455EDBA}" presName="parentRect" presStyleLbl="alignNode1" presStyleIdx="2" presStyleCnt="3"/>
      <dgm:spPr/>
      <dgm:t>
        <a:bodyPr/>
        <a:lstStyle/>
        <a:p>
          <a:endParaRPr lang="zh-CN" altLang="en-US"/>
        </a:p>
      </dgm:t>
    </dgm:pt>
    <dgm:pt modelId="{4FC08693-EB5C-408E-92F2-29A2FB44FB4E}" type="pres">
      <dgm:prSet presAssocID="{36B4C963-4CD6-4B37-A642-9515C455EDBA}" presName="adorn" presStyleLbl="fgAccFollowNode1" presStyleIdx="2" presStyleCnt="3"/>
      <dgm:spPr/>
    </dgm:pt>
  </dgm:ptLst>
  <dgm:cxnLst>
    <dgm:cxn modelId="{36130137-10A1-4B2C-BF84-ADCF50B635C0}" type="presOf" srcId="{C278534A-536D-4049-AEC1-3C112105850D}" destId="{F49397DC-6284-469F-BE19-F17E2424624D}" srcOrd="1" destOrd="0" presId="urn:microsoft.com/office/officeart/2005/8/layout/bList2"/>
    <dgm:cxn modelId="{55A38975-B122-4D56-99BA-AF4CB6563EA9}" srcId="{CFFA0C87-00CC-4E0F-ADA9-7BCCB60F3604}" destId="{2C557B5B-778A-46EF-A9FB-F6CCBC22F132}" srcOrd="0" destOrd="0" parTransId="{F0F20577-9BEC-4E27-85AB-6EECD32E83C8}" sibTransId="{E6A7E14F-CE29-4131-9CB6-A910A6E87EF4}"/>
    <dgm:cxn modelId="{3CEF016C-1359-421E-B64C-3C1BA2669AE5}" type="presOf" srcId="{1E81E905-3068-4A96-A502-9B227FBEE5C0}" destId="{30C83C68-F031-485D-97EC-EEF6361D1B81}" srcOrd="0" destOrd="1" presId="urn:microsoft.com/office/officeart/2005/8/layout/bList2"/>
    <dgm:cxn modelId="{A23CFC0A-AE6F-4E69-978F-CB25B3B29E4B}" type="presOf" srcId="{36B4C963-4CD6-4B37-A642-9515C455EDBA}" destId="{D9E9F051-9C40-4931-B1B2-B8B0222F75BA}" srcOrd="1" destOrd="0" presId="urn:microsoft.com/office/officeart/2005/8/layout/bList2"/>
    <dgm:cxn modelId="{8BDFCD83-EB91-4E5E-BD0E-8836B6FF7FD3}" type="presOf" srcId="{3CC97658-9A70-46D6-AA51-1F95E6C9DAE3}" destId="{545F8E43-3121-42AF-9C18-29ED35043711}" srcOrd="0" destOrd="0" presId="urn:microsoft.com/office/officeart/2005/8/layout/bList2"/>
    <dgm:cxn modelId="{6696DAB9-3864-479A-910C-DCA333491CAA}" type="presOf" srcId="{CFFA0C87-00CC-4E0F-ADA9-7BCCB60F3604}" destId="{1991FEF2-700E-4F9C-95FF-FA2C201BF718}" srcOrd="1" destOrd="0" presId="urn:microsoft.com/office/officeart/2005/8/layout/bList2"/>
    <dgm:cxn modelId="{F3BF5178-3A5C-4DD4-A78E-2318AEA368B6}" srcId="{AF8CACC5-9321-4396-B82D-8A69A07B4130}" destId="{C278534A-536D-4049-AEC1-3C112105850D}" srcOrd="1" destOrd="0" parTransId="{18FA2F96-AC79-45EC-BFC4-7FCBB0F0518B}" sibTransId="{3E5D73F1-96DE-4743-8756-1AD101E2FCC1}"/>
    <dgm:cxn modelId="{849B2F16-E267-40FB-B95A-F3FAA9E0492A}" srcId="{C278534A-536D-4049-AEC1-3C112105850D}" destId="{9E6B65F0-BA14-496F-8EFD-87B8E1B90014}" srcOrd="1" destOrd="0" parTransId="{524B405B-C62E-4297-81E8-DE92F731322B}" sibTransId="{253B510F-61CD-4FB6-866F-28B50E4B5077}"/>
    <dgm:cxn modelId="{CC26D79F-1828-4497-821B-D16C8084310A}" type="presOf" srcId="{2E05C52A-6BCD-4F8F-B614-598825374AC9}" destId="{30C83C68-F031-485D-97EC-EEF6361D1B81}" srcOrd="0" destOrd="0" presId="urn:microsoft.com/office/officeart/2005/8/layout/bList2"/>
    <dgm:cxn modelId="{6721FA00-B797-4661-8C95-C2F86A3C921B}" type="presOf" srcId="{CFFA0C87-00CC-4E0F-ADA9-7BCCB60F3604}" destId="{AA74A9B2-A821-4927-90C9-F6099321175A}" srcOrd="0" destOrd="0" presId="urn:microsoft.com/office/officeart/2005/8/layout/bList2"/>
    <dgm:cxn modelId="{F2FE6D59-83F6-40F2-A3D7-41D88E55472C}" type="presOf" srcId="{13BE4721-9ED5-47F6-B22A-65A6AE12E514}" destId="{2344CD4F-C127-48AE-BE3D-2770C570C0DA}" srcOrd="0" destOrd="0" presId="urn:microsoft.com/office/officeart/2005/8/layout/bList2"/>
    <dgm:cxn modelId="{9A8129A4-E831-4805-AEB5-1E5A717E1D5A}" srcId="{36B4C963-4CD6-4B37-A642-9515C455EDBA}" destId="{2E05C52A-6BCD-4F8F-B614-598825374AC9}" srcOrd="0" destOrd="0" parTransId="{4775B9B3-9ACD-41B4-80A6-0D69ED9D240F}" sibTransId="{08406229-A44B-48A1-BDEB-B0507C0887B6}"/>
    <dgm:cxn modelId="{1622FBCD-25A8-4C53-B952-8FA503F5BD53}" srcId="{36B4C963-4CD6-4B37-A642-9515C455EDBA}" destId="{1E81E905-3068-4A96-A502-9B227FBEE5C0}" srcOrd="1" destOrd="0" parTransId="{C23C32B0-ECA4-4B6D-811D-92B7E1A7563C}" sibTransId="{A65B1D3C-D4D3-43E9-9094-9BBC971E257F}"/>
    <dgm:cxn modelId="{2664F2A5-C7E4-4417-82B6-5737DA42B9F7}" type="presOf" srcId="{C278534A-536D-4049-AEC1-3C112105850D}" destId="{7FDEB77B-927A-425A-8B28-DC4D9127136B}" srcOrd="0" destOrd="0" presId="urn:microsoft.com/office/officeart/2005/8/layout/bList2"/>
    <dgm:cxn modelId="{BCE97542-0495-41D1-B650-D0B408705F6E}" type="presOf" srcId="{2C557B5B-778A-46EF-A9FB-F6CCBC22F132}" destId="{33E0356C-8CD2-4DC3-8044-6B0CB1847396}" srcOrd="0" destOrd="0" presId="urn:microsoft.com/office/officeart/2005/8/layout/bList2"/>
    <dgm:cxn modelId="{A0FB89EC-9565-486D-9C84-3AF55024F106}" type="presOf" srcId="{36B4C963-4CD6-4B37-A642-9515C455EDBA}" destId="{D8228DAA-1E73-47D6-AEEB-6E8B55DBD7AC}" srcOrd="0" destOrd="0" presId="urn:microsoft.com/office/officeart/2005/8/layout/bList2"/>
    <dgm:cxn modelId="{46077710-14E7-4415-A678-2212F2771B86}" srcId="{AF8CACC5-9321-4396-B82D-8A69A07B4130}" destId="{CFFA0C87-00CC-4E0F-ADA9-7BCCB60F3604}" srcOrd="0" destOrd="0" parTransId="{FEA0EFA3-363D-472D-808B-A920ADBA2F29}" sibTransId="{13BE4721-9ED5-47F6-B22A-65A6AE12E514}"/>
    <dgm:cxn modelId="{6DCDBC3D-E17F-4D3C-9D2E-8FBD464D459B}" type="presOf" srcId="{AF8CACC5-9321-4396-B82D-8A69A07B4130}" destId="{600344E9-D24B-42BD-8FC8-7529BF732497}" srcOrd="0" destOrd="0" presId="urn:microsoft.com/office/officeart/2005/8/layout/bList2"/>
    <dgm:cxn modelId="{3D794C3B-2D64-4C40-A4DF-FBE6EB301EA4}" type="presOf" srcId="{9E6B65F0-BA14-496F-8EFD-87B8E1B90014}" destId="{545F8E43-3121-42AF-9C18-29ED35043711}" srcOrd="0" destOrd="1" presId="urn:microsoft.com/office/officeart/2005/8/layout/bList2"/>
    <dgm:cxn modelId="{12EA3E2C-6C7B-46D0-BA14-914619DB2CBA}" srcId="{AF8CACC5-9321-4396-B82D-8A69A07B4130}" destId="{36B4C963-4CD6-4B37-A642-9515C455EDBA}" srcOrd="2" destOrd="0" parTransId="{75CF4E2D-3B0A-4079-9646-BCB6F3073870}" sibTransId="{6042931A-AF39-489C-B52E-0367487A5D54}"/>
    <dgm:cxn modelId="{EB40C5A8-DAC0-4FF1-B0F5-EA0B8FF5C0ED}" srcId="{C278534A-536D-4049-AEC1-3C112105850D}" destId="{3CC97658-9A70-46D6-AA51-1F95E6C9DAE3}" srcOrd="0" destOrd="0" parTransId="{0410F8D1-BF58-4485-AB4A-D8B454FCE9AB}" sibTransId="{649FC162-E09B-45D2-B7BC-5118FF670360}"/>
    <dgm:cxn modelId="{C00A75FB-5C75-4C7C-9383-075857D09B8C}" type="presOf" srcId="{3E5D73F1-96DE-4743-8756-1AD101E2FCC1}" destId="{7D98D67D-40A4-419D-9253-71751652A0D2}" srcOrd="0" destOrd="0" presId="urn:microsoft.com/office/officeart/2005/8/layout/bList2"/>
    <dgm:cxn modelId="{ABFED724-9CD7-47DF-B308-F12951FD7E93}" type="presParOf" srcId="{600344E9-D24B-42BD-8FC8-7529BF732497}" destId="{30722789-ACDB-4258-BC94-8C9A07CB9F65}" srcOrd="0" destOrd="0" presId="urn:microsoft.com/office/officeart/2005/8/layout/bList2"/>
    <dgm:cxn modelId="{CADBE5C6-0667-4E4E-9299-47EA24A23F8A}" type="presParOf" srcId="{30722789-ACDB-4258-BC94-8C9A07CB9F65}" destId="{33E0356C-8CD2-4DC3-8044-6B0CB1847396}" srcOrd="0" destOrd="0" presId="urn:microsoft.com/office/officeart/2005/8/layout/bList2"/>
    <dgm:cxn modelId="{0A4FA9F1-A69E-4468-B006-BF38D6C7794D}" type="presParOf" srcId="{30722789-ACDB-4258-BC94-8C9A07CB9F65}" destId="{AA74A9B2-A821-4927-90C9-F6099321175A}" srcOrd="1" destOrd="0" presId="urn:microsoft.com/office/officeart/2005/8/layout/bList2"/>
    <dgm:cxn modelId="{296922C2-1DB2-4D27-B1AD-2318FA24E380}" type="presParOf" srcId="{30722789-ACDB-4258-BC94-8C9A07CB9F65}" destId="{1991FEF2-700E-4F9C-95FF-FA2C201BF718}" srcOrd="2" destOrd="0" presId="urn:microsoft.com/office/officeart/2005/8/layout/bList2"/>
    <dgm:cxn modelId="{1E037830-AD5B-4E86-9B9D-B7F04F3355CC}" type="presParOf" srcId="{30722789-ACDB-4258-BC94-8C9A07CB9F65}" destId="{3D0CE823-B093-4547-BD79-826D9672756B}" srcOrd="3" destOrd="0" presId="urn:microsoft.com/office/officeart/2005/8/layout/bList2"/>
    <dgm:cxn modelId="{1FDD0590-24B1-4996-B5BD-CE5A1D2C87B2}" type="presParOf" srcId="{600344E9-D24B-42BD-8FC8-7529BF732497}" destId="{2344CD4F-C127-48AE-BE3D-2770C570C0DA}" srcOrd="1" destOrd="0" presId="urn:microsoft.com/office/officeart/2005/8/layout/bList2"/>
    <dgm:cxn modelId="{31DF3C8A-D142-422C-B23D-256BDE650D3B}" type="presParOf" srcId="{600344E9-D24B-42BD-8FC8-7529BF732497}" destId="{C76C67BD-17FE-4E59-9575-3DE9DA9B84ED}" srcOrd="2" destOrd="0" presId="urn:microsoft.com/office/officeart/2005/8/layout/bList2"/>
    <dgm:cxn modelId="{AA10EDD6-CD1F-4976-B63A-2940D31FE248}" type="presParOf" srcId="{C76C67BD-17FE-4E59-9575-3DE9DA9B84ED}" destId="{545F8E43-3121-42AF-9C18-29ED35043711}" srcOrd="0" destOrd="0" presId="urn:microsoft.com/office/officeart/2005/8/layout/bList2"/>
    <dgm:cxn modelId="{C0EC5F61-BD7F-46D6-A407-687767813844}" type="presParOf" srcId="{C76C67BD-17FE-4E59-9575-3DE9DA9B84ED}" destId="{7FDEB77B-927A-425A-8B28-DC4D9127136B}" srcOrd="1" destOrd="0" presId="urn:microsoft.com/office/officeart/2005/8/layout/bList2"/>
    <dgm:cxn modelId="{07DF34F2-A919-47DD-BC9E-00EC8CF5E9CC}" type="presParOf" srcId="{C76C67BD-17FE-4E59-9575-3DE9DA9B84ED}" destId="{F49397DC-6284-469F-BE19-F17E2424624D}" srcOrd="2" destOrd="0" presId="urn:microsoft.com/office/officeart/2005/8/layout/bList2"/>
    <dgm:cxn modelId="{EB77D023-0FF2-46EA-8B73-AFDB70FC5F94}" type="presParOf" srcId="{C76C67BD-17FE-4E59-9575-3DE9DA9B84ED}" destId="{CB83D59B-D8F9-4876-A928-59E8AD3D5214}" srcOrd="3" destOrd="0" presId="urn:microsoft.com/office/officeart/2005/8/layout/bList2"/>
    <dgm:cxn modelId="{884ADC3C-1FB7-4F9B-9085-A64D84BAB2BA}" type="presParOf" srcId="{600344E9-D24B-42BD-8FC8-7529BF732497}" destId="{7D98D67D-40A4-419D-9253-71751652A0D2}" srcOrd="3" destOrd="0" presId="urn:microsoft.com/office/officeart/2005/8/layout/bList2"/>
    <dgm:cxn modelId="{65968E8B-E41D-4A80-8FA2-1F8B2A6AA655}" type="presParOf" srcId="{600344E9-D24B-42BD-8FC8-7529BF732497}" destId="{9F808396-F140-496D-9596-D843FED4692A}" srcOrd="4" destOrd="0" presId="urn:microsoft.com/office/officeart/2005/8/layout/bList2"/>
    <dgm:cxn modelId="{DF75CEB9-3604-465D-8228-31778585E65D}" type="presParOf" srcId="{9F808396-F140-496D-9596-D843FED4692A}" destId="{30C83C68-F031-485D-97EC-EEF6361D1B81}" srcOrd="0" destOrd="0" presId="urn:microsoft.com/office/officeart/2005/8/layout/bList2"/>
    <dgm:cxn modelId="{11E33373-0014-4317-ACE2-FCB62429F10B}" type="presParOf" srcId="{9F808396-F140-496D-9596-D843FED4692A}" destId="{D8228DAA-1E73-47D6-AEEB-6E8B55DBD7AC}" srcOrd="1" destOrd="0" presId="urn:microsoft.com/office/officeart/2005/8/layout/bList2"/>
    <dgm:cxn modelId="{95412DEE-2C8A-4A42-B259-3DC79605207A}" type="presParOf" srcId="{9F808396-F140-496D-9596-D843FED4692A}" destId="{D9E9F051-9C40-4931-B1B2-B8B0222F75BA}" srcOrd="2" destOrd="0" presId="urn:microsoft.com/office/officeart/2005/8/layout/bList2"/>
    <dgm:cxn modelId="{278FC5CE-9930-47FD-A37B-AAD7D16F25BD}" type="presParOf" srcId="{9F808396-F140-496D-9596-D843FED4692A}" destId="{4FC08693-EB5C-408E-92F2-29A2FB44FB4E}" srcOrd="3" destOrd="0" presId="urn:microsoft.com/office/officeart/2005/8/layout/bList2"/>
  </dgm:cxnLst>
  <dgm:bg/>
  <dgm:whole/>
</dgm:dataModel>
</file>

<file path=ppt/diagrams/data11.xml><?xml version="1.0" encoding="utf-8"?>
<dgm:dataModel xmlns:dgm="http://schemas.openxmlformats.org/drawingml/2006/diagram" xmlns:a="http://schemas.openxmlformats.org/drawingml/2006/main">
  <dgm:ptLst>
    <dgm:pt modelId="{73824AAE-C747-4709-9CA8-281DCAEC5FF0}" type="doc">
      <dgm:prSet loTypeId="urn:microsoft.com/office/officeart/2005/8/layout/hList3" loCatId="list" qsTypeId="urn:microsoft.com/office/officeart/2005/8/quickstyle/3d3" qsCatId="3D" csTypeId="urn:microsoft.com/office/officeart/2005/8/colors/colorful4" csCatId="colorful" phldr="1"/>
      <dgm:spPr/>
      <dgm:t>
        <a:bodyPr/>
        <a:lstStyle/>
        <a:p>
          <a:endParaRPr lang="zh-CN" altLang="en-US"/>
        </a:p>
      </dgm:t>
    </dgm:pt>
    <dgm:pt modelId="{BC302441-3F56-46C2-84A6-A238DED349C5}">
      <dgm:prSet phldrT="[文本]" custT="1"/>
      <dgm:spPr/>
      <dgm:t>
        <a:bodyPr/>
        <a:lstStyle/>
        <a:p>
          <a:r>
            <a:rPr lang="zh-CN" altLang="en-US" sz="4000" b="1" dirty="0" smtClean="0">
              <a:solidFill>
                <a:schemeClr val="tx1"/>
              </a:solidFill>
            </a:rPr>
            <a:t>我校部分获资助人员名单</a:t>
          </a:r>
          <a:endParaRPr lang="zh-CN" altLang="en-US" sz="4000" b="1" dirty="0">
            <a:solidFill>
              <a:schemeClr val="tx1"/>
            </a:solidFill>
          </a:endParaRPr>
        </a:p>
      </dgm:t>
    </dgm:pt>
    <dgm:pt modelId="{5A681DF5-24AE-4DB1-A2D6-5060EF08E1AD}" type="parTrans" cxnId="{D3FE37AB-E263-4BAD-9C55-C5D19DF423E2}">
      <dgm:prSet/>
      <dgm:spPr/>
      <dgm:t>
        <a:bodyPr/>
        <a:lstStyle/>
        <a:p>
          <a:endParaRPr lang="zh-CN" altLang="en-US"/>
        </a:p>
      </dgm:t>
    </dgm:pt>
    <dgm:pt modelId="{8B44ADED-0B1C-4ADF-AA2C-C2FEB3208AA5}" type="sibTrans" cxnId="{D3FE37AB-E263-4BAD-9C55-C5D19DF423E2}">
      <dgm:prSet/>
      <dgm:spPr/>
      <dgm:t>
        <a:bodyPr/>
        <a:lstStyle/>
        <a:p>
          <a:endParaRPr lang="zh-CN" altLang="en-US"/>
        </a:p>
      </dgm:t>
    </dgm:pt>
    <dgm:pt modelId="{CDB86964-35D8-45B2-A48D-DD7297AC4979}">
      <dgm:prSet phldrT="[文本]" custT="1"/>
      <dgm:spPr/>
      <dgm:t>
        <a:bodyPr/>
        <a:lstStyle/>
        <a:p>
          <a:pPr defTabSz="1466850">
            <a:lnSpc>
              <a:spcPct val="90000"/>
            </a:lnSpc>
            <a:spcBef>
              <a:spcPct val="0"/>
            </a:spcBef>
            <a:spcAft>
              <a:spcPct val="35000"/>
            </a:spcAft>
          </a:pPr>
          <a:r>
            <a:rPr lang="zh-CN" altLang="en-US" sz="2800" b="1" dirty="0" smtClean="0">
              <a:solidFill>
                <a:schemeClr val="tx1"/>
              </a:solidFill>
              <a:latin typeface="楷体" pitchFamily="49" charset="-122"/>
              <a:ea typeface="楷体" pitchFamily="49" charset="-122"/>
            </a:rPr>
            <a:t>罗康隆 </a:t>
          </a:r>
          <a:endParaRPr lang="en-US" altLang="zh-CN" sz="2800" b="1" dirty="0" smtClean="0">
            <a:solidFill>
              <a:schemeClr val="tx1"/>
            </a:solidFill>
            <a:latin typeface="楷体" pitchFamily="49" charset="-122"/>
            <a:ea typeface="楷体" pitchFamily="49" charset="-122"/>
          </a:endParaRPr>
        </a:p>
        <a:p>
          <a:pPr defTabSz="1466850">
            <a:lnSpc>
              <a:spcPct val="90000"/>
            </a:lnSpc>
            <a:spcBef>
              <a:spcPct val="0"/>
            </a:spcBef>
            <a:spcAft>
              <a:spcPct val="35000"/>
            </a:spcAft>
          </a:pPr>
          <a:r>
            <a:rPr lang="zh-CN" altLang="en-US" sz="1600" b="1" dirty="0" smtClean="0">
              <a:solidFill>
                <a:schemeClr val="tx1"/>
              </a:solidFill>
            </a:rPr>
            <a:t>美国 杜克大学 </a:t>
          </a:r>
          <a:r>
            <a:rPr lang="en-US" altLang="zh-CN" sz="1600" b="1" dirty="0" smtClean="0">
              <a:solidFill>
                <a:schemeClr val="tx1"/>
              </a:solidFill>
            </a:rPr>
            <a:t>12</a:t>
          </a:r>
          <a:r>
            <a:rPr lang="zh-CN" altLang="en-US" sz="1600" b="1" dirty="0" smtClean="0">
              <a:solidFill>
                <a:schemeClr val="tx1"/>
              </a:solidFill>
            </a:rPr>
            <a:t>个月</a:t>
          </a:r>
          <a:endParaRPr lang="en-US" altLang="zh-CN" sz="1600" b="1" dirty="0" smtClean="0">
            <a:solidFill>
              <a:schemeClr val="tx1"/>
            </a:solidFill>
          </a:endParaRPr>
        </a:p>
        <a:p>
          <a:pPr marL="0" marR="0" indent="0" defTabSz="914400" eaLnBrk="1" fontAlgn="auto" latinLnBrk="0" hangingPunct="1">
            <a:lnSpc>
              <a:spcPct val="100000"/>
            </a:lnSpc>
            <a:spcBef>
              <a:spcPts val="0"/>
            </a:spcBef>
            <a:spcAft>
              <a:spcPts val="0"/>
            </a:spcAft>
            <a:buClrTx/>
            <a:buSzTx/>
            <a:buFontTx/>
            <a:buNone/>
            <a:tabLst/>
            <a:defRPr/>
          </a:pPr>
          <a:r>
            <a:rPr lang="zh-CN" altLang="en-US" sz="1600" b="1" dirty="0" smtClean="0">
              <a:solidFill>
                <a:schemeClr val="tx1"/>
              </a:solidFill>
            </a:rPr>
            <a:t>（历史学院）</a:t>
          </a:r>
          <a:endParaRPr lang="en-US" altLang="zh-CN" sz="1600" b="1" dirty="0" smtClean="0">
            <a:solidFill>
              <a:schemeClr val="tx1"/>
            </a:solidFill>
          </a:endParaRPr>
        </a:p>
        <a:p>
          <a:pPr marL="0" marR="0" indent="0" defTabSz="914400" eaLnBrk="1" fontAlgn="auto" latinLnBrk="0" hangingPunct="1">
            <a:lnSpc>
              <a:spcPct val="100000"/>
            </a:lnSpc>
            <a:spcBef>
              <a:spcPts val="0"/>
            </a:spcBef>
            <a:spcAft>
              <a:spcPts val="0"/>
            </a:spcAft>
            <a:buClrTx/>
            <a:buSzTx/>
            <a:buFontTx/>
            <a:buNone/>
            <a:tabLst/>
            <a:defRPr/>
          </a:pPr>
          <a:r>
            <a:rPr lang="zh-CN" altLang="en-US" sz="2800" b="1" dirty="0" smtClean="0">
              <a:solidFill>
                <a:schemeClr val="tx1"/>
              </a:solidFill>
              <a:latin typeface="楷体" pitchFamily="49" charset="-122"/>
              <a:ea typeface="楷体" pitchFamily="49" charset="-122"/>
            </a:rPr>
            <a:t>彭耿</a:t>
          </a:r>
          <a:r>
            <a:rPr lang="zh-CN" altLang="en-US" sz="2000" b="1" dirty="0" smtClean="0">
              <a:solidFill>
                <a:schemeClr val="tx1"/>
              </a:solidFill>
              <a:latin typeface="楷体" pitchFamily="49" charset="-122"/>
              <a:ea typeface="楷体" pitchFamily="49" charset="-122"/>
            </a:rPr>
            <a:t>  </a:t>
          </a:r>
          <a:endParaRPr lang="en-US" altLang="zh-CN" sz="2000" b="1" dirty="0" smtClean="0">
            <a:solidFill>
              <a:schemeClr val="tx1"/>
            </a:solidFill>
            <a:latin typeface="楷体" pitchFamily="49" charset="-122"/>
            <a:ea typeface="楷体" pitchFamily="49" charset="-122"/>
          </a:endParaRPr>
        </a:p>
        <a:p>
          <a:pPr marL="0" marR="0" indent="0" defTabSz="914400" eaLnBrk="1" fontAlgn="auto" latinLnBrk="0" hangingPunct="1">
            <a:lnSpc>
              <a:spcPct val="100000"/>
            </a:lnSpc>
            <a:spcBef>
              <a:spcPts val="0"/>
            </a:spcBef>
            <a:spcAft>
              <a:spcPts val="0"/>
            </a:spcAft>
            <a:buClrTx/>
            <a:buSzTx/>
            <a:buFontTx/>
            <a:buNone/>
            <a:tabLst/>
            <a:defRPr/>
          </a:pPr>
          <a:r>
            <a:rPr lang="zh-CN" altLang="en-US" sz="1600" b="1" dirty="0" smtClean="0">
              <a:solidFill>
                <a:schemeClr val="tx1"/>
              </a:solidFill>
            </a:rPr>
            <a:t>美国马歇尔大学 </a:t>
          </a:r>
          <a:r>
            <a:rPr lang="en-US" altLang="zh-CN" sz="1600" b="1" dirty="0" smtClean="0">
              <a:solidFill>
                <a:schemeClr val="tx1"/>
              </a:solidFill>
            </a:rPr>
            <a:t>12</a:t>
          </a:r>
          <a:r>
            <a:rPr lang="zh-CN" altLang="en-US" sz="1600" b="1" dirty="0" smtClean="0">
              <a:solidFill>
                <a:schemeClr val="tx1"/>
              </a:solidFill>
            </a:rPr>
            <a:t>个月</a:t>
          </a:r>
          <a:endParaRPr lang="en-US" altLang="zh-CN" sz="1600" b="1" dirty="0" smtClean="0">
            <a:solidFill>
              <a:schemeClr val="tx1"/>
            </a:solidFill>
          </a:endParaRPr>
        </a:p>
        <a:p>
          <a:pPr marL="0" marR="0" indent="0" defTabSz="914400" eaLnBrk="1" fontAlgn="auto" latinLnBrk="0" hangingPunct="1">
            <a:lnSpc>
              <a:spcPct val="100000"/>
            </a:lnSpc>
            <a:spcBef>
              <a:spcPts val="0"/>
            </a:spcBef>
            <a:spcAft>
              <a:spcPts val="0"/>
            </a:spcAft>
            <a:buClrTx/>
            <a:buSzTx/>
            <a:buFontTx/>
            <a:buNone/>
            <a:tabLst/>
            <a:defRPr/>
          </a:pPr>
          <a:r>
            <a:rPr lang="zh-CN" altLang="en-US" sz="1600" b="1" dirty="0" smtClean="0">
              <a:solidFill>
                <a:schemeClr val="tx1"/>
              </a:solidFill>
            </a:rPr>
            <a:t>（商学院）</a:t>
          </a:r>
          <a:endParaRPr lang="en-US" altLang="zh-CN" sz="1600" b="1" dirty="0" smtClean="0">
            <a:solidFill>
              <a:schemeClr val="tx1"/>
            </a:solidFill>
          </a:endParaRPr>
        </a:p>
        <a:p>
          <a:pPr marL="0" marR="0" indent="0" defTabSz="914400" eaLnBrk="1" fontAlgn="auto" latinLnBrk="0" hangingPunct="1">
            <a:lnSpc>
              <a:spcPct val="100000"/>
            </a:lnSpc>
            <a:spcBef>
              <a:spcPts val="0"/>
            </a:spcBef>
            <a:spcAft>
              <a:spcPts val="0"/>
            </a:spcAft>
            <a:buClrTx/>
            <a:buSzTx/>
            <a:buFontTx/>
            <a:buNone/>
            <a:tabLst/>
            <a:defRPr/>
          </a:pPr>
          <a:r>
            <a:rPr lang="zh-CN" altLang="en-US" sz="2800" b="1" dirty="0" smtClean="0">
              <a:solidFill>
                <a:schemeClr val="tx1"/>
              </a:solidFill>
              <a:latin typeface="楷体" pitchFamily="49" charset="-122"/>
              <a:ea typeface="楷体" pitchFamily="49" charset="-122"/>
            </a:rPr>
            <a:t>唐小田</a:t>
          </a:r>
          <a:r>
            <a:rPr lang="zh-CN" altLang="en-US" sz="2800" b="1" dirty="0" smtClean="0">
              <a:solidFill>
                <a:schemeClr val="tx1"/>
              </a:solidFill>
            </a:rPr>
            <a:t>  </a:t>
          </a:r>
          <a:endParaRPr lang="en-US" altLang="zh-CN" sz="2800" b="1" dirty="0" smtClean="0">
            <a:solidFill>
              <a:schemeClr val="tx1"/>
            </a:solidFill>
          </a:endParaRPr>
        </a:p>
        <a:p>
          <a:pPr marL="0" marR="0" indent="0" defTabSz="914400" eaLnBrk="1" fontAlgn="auto" latinLnBrk="0" hangingPunct="1">
            <a:lnSpc>
              <a:spcPct val="100000"/>
            </a:lnSpc>
            <a:spcBef>
              <a:spcPts val="0"/>
            </a:spcBef>
            <a:spcAft>
              <a:spcPts val="0"/>
            </a:spcAft>
            <a:buClrTx/>
            <a:buSzTx/>
            <a:buFontTx/>
            <a:buNone/>
            <a:tabLst/>
            <a:defRPr/>
          </a:pPr>
          <a:r>
            <a:rPr lang="zh-CN" altLang="en-US" sz="1600" b="1" dirty="0" smtClean="0">
              <a:solidFill>
                <a:schemeClr val="tx1"/>
              </a:solidFill>
            </a:rPr>
            <a:t>英国布里斯托大学</a:t>
          </a:r>
          <a:r>
            <a:rPr lang="en-US" altLang="zh-CN" sz="1600" b="1" dirty="0" smtClean="0">
              <a:solidFill>
                <a:schemeClr val="tx1"/>
              </a:solidFill>
            </a:rPr>
            <a:t>12</a:t>
          </a:r>
          <a:r>
            <a:rPr lang="zh-CN" altLang="en-US" sz="1600" b="1" dirty="0" smtClean="0">
              <a:solidFill>
                <a:schemeClr val="tx1"/>
              </a:solidFill>
            </a:rPr>
            <a:t>个月</a:t>
          </a:r>
          <a:endParaRPr lang="en-US" altLang="zh-CN" sz="1600" b="1" dirty="0" smtClean="0">
            <a:solidFill>
              <a:schemeClr val="tx1"/>
            </a:solidFill>
          </a:endParaRPr>
        </a:p>
        <a:p>
          <a:pPr marL="0" marR="0" indent="0" defTabSz="914400" eaLnBrk="1" fontAlgn="auto" latinLnBrk="0" hangingPunct="1">
            <a:lnSpc>
              <a:spcPct val="100000"/>
            </a:lnSpc>
            <a:spcBef>
              <a:spcPts val="0"/>
            </a:spcBef>
            <a:spcAft>
              <a:spcPts val="0"/>
            </a:spcAft>
            <a:buClrTx/>
            <a:buSzTx/>
            <a:buFontTx/>
            <a:buNone/>
            <a:tabLst/>
            <a:defRPr/>
          </a:pPr>
          <a:r>
            <a:rPr lang="zh-CN" altLang="en-US" sz="1600" b="1" dirty="0" smtClean="0">
              <a:solidFill>
                <a:schemeClr val="tx1"/>
              </a:solidFill>
            </a:rPr>
            <a:t>（国交学院）</a:t>
          </a:r>
          <a:endParaRPr lang="zh-CN" altLang="en-US" sz="1800" dirty="0"/>
        </a:p>
      </dgm:t>
    </dgm:pt>
    <dgm:pt modelId="{87CC4023-AB7A-4053-83E2-702F8A4B598A}" type="parTrans" cxnId="{F461C707-042A-408C-A453-12058E83FA9E}">
      <dgm:prSet/>
      <dgm:spPr/>
      <dgm:t>
        <a:bodyPr/>
        <a:lstStyle/>
        <a:p>
          <a:endParaRPr lang="zh-CN" altLang="en-US"/>
        </a:p>
      </dgm:t>
    </dgm:pt>
    <dgm:pt modelId="{4BFF60FA-C07F-4893-A2D3-AD64B41208A1}" type="sibTrans" cxnId="{F461C707-042A-408C-A453-12058E83FA9E}">
      <dgm:prSet/>
      <dgm:spPr/>
      <dgm:t>
        <a:bodyPr/>
        <a:lstStyle/>
        <a:p>
          <a:endParaRPr lang="zh-CN" altLang="en-US"/>
        </a:p>
      </dgm:t>
    </dgm:pt>
    <dgm:pt modelId="{78C72686-9010-4E82-9DC9-2B2209FB5BD0}">
      <dgm:prSet phldrT="[文本]" custT="1"/>
      <dgm:spPr/>
      <dgm:t>
        <a:bodyPr/>
        <a:lstStyle/>
        <a:p>
          <a:r>
            <a:rPr lang="zh-CN" altLang="en-US" sz="2800" b="1" dirty="0" smtClean="0">
              <a:solidFill>
                <a:schemeClr val="tx1"/>
              </a:solidFill>
              <a:latin typeface="楷体" pitchFamily="49" charset="-122"/>
              <a:ea typeface="楷体" pitchFamily="49" charset="-122"/>
            </a:rPr>
            <a:t>李鹂</a:t>
          </a:r>
          <a:r>
            <a:rPr lang="zh-CN" altLang="en-US" sz="2800" b="1" dirty="0" smtClean="0">
              <a:solidFill>
                <a:schemeClr val="tx1"/>
              </a:solidFill>
            </a:rPr>
            <a:t> </a:t>
          </a:r>
        </a:p>
        <a:p>
          <a:r>
            <a:rPr lang="zh-CN" altLang="en-US" sz="1600" b="1" dirty="0" smtClean="0">
              <a:solidFill>
                <a:schemeClr val="tx1"/>
              </a:solidFill>
            </a:rPr>
            <a:t>英国牛津大学 </a:t>
          </a:r>
          <a:r>
            <a:rPr lang="en-US" altLang="en-US" sz="1600" b="1" dirty="0" smtClean="0">
              <a:solidFill>
                <a:schemeClr val="tx1"/>
              </a:solidFill>
            </a:rPr>
            <a:t>12</a:t>
          </a:r>
          <a:r>
            <a:rPr lang="zh-CN" altLang="en-US" sz="1600" b="1" dirty="0" smtClean="0">
              <a:solidFill>
                <a:schemeClr val="tx1"/>
              </a:solidFill>
            </a:rPr>
            <a:t>个月</a:t>
          </a:r>
        </a:p>
        <a:p>
          <a:r>
            <a:rPr lang="zh-CN" altLang="en-US" sz="1600" b="1" dirty="0" smtClean="0">
              <a:solidFill>
                <a:schemeClr val="tx1"/>
              </a:solidFill>
            </a:rPr>
            <a:t>（药学院）</a:t>
          </a:r>
        </a:p>
        <a:p>
          <a:r>
            <a:rPr lang="zh-CN" altLang="en-US" sz="2800" b="1" dirty="0" smtClean="0">
              <a:solidFill>
                <a:schemeClr val="tx1"/>
              </a:solidFill>
              <a:latin typeface="楷体" pitchFamily="49" charset="-122"/>
              <a:ea typeface="楷体" pitchFamily="49" charset="-122"/>
            </a:rPr>
            <a:t>彭密军</a:t>
          </a:r>
          <a:r>
            <a:rPr lang="zh-CN" altLang="en-US" sz="1600" b="1" dirty="0" smtClean="0">
              <a:solidFill>
                <a:schemeClr val="tx1"/>
              </a:solidFill>
            </a:rPr>
            <a:t> </a:t>
          </a:r>
        </a:p>
        <a:p>
          <a:r>
            <a:rPr lang="zh-CN" altLang="en-US" sz="1600" b="1" dirty="0" smtClean="0">
              <a:solidFill>
                <a:schemeClr val="tx1"/>
              </a:solidFill>
            </a:rPr>
            <a:t>美国 德克萨斯大学阿灵顿校区</a:t>
          </a:r>
          <a:r>
            <a:rPr lang="en-US" altLang="en-US" sz="1600" b="1" dirty="0" smtClean="0">
              <a:solidFill>
                <a:schemeClr val="tx1"/>
              </a:solidFill>
            </a:rPr>
            <a:t>12</a:t>
          </a:r>
          <a:r>
            <a:rPr lang="zh-CN" altLang="en-US" sz="1600" b="1" dirty="0" smtClean="0">
              <a:solidFill>
                <a:schemeClr val="tx1"/>
              </a:solidFill>
            </a:rPr>
            <a:t>个月</a:t>
          </a:r>
        </a:p>
        <a:p>
          <a:r>
            <a:rPr lang="zh-CN" altLang="en-US" sz="1600" b="1" dirty="0" smtClean="0">
              <a:solidFill>
                <a:schemeClr val="tx1"/>
              </a:solidFill>
            </a:rPr>
            <a:t>（林产化工）</a:t>
          </a:r>
        </a:p>
        <a:p>
          <a:r>
            <a:rPr lang="zh-CN" altLang="en-US" sz="2800" b="1" dirty="0" smtClean="0">
              <a:solidFill>
                <a:schemeClr val="tx1"/>
              </a:solidFill>
              <a:latin typeface="楷体" pitchFamily="49" charset="-122"/>
              <a:ea typeface="楷体" pitchFamily="49" charset="-122"/>
            </a:rPr>
            <a:t>朱晴晴</a:t>
          </a:r>
          <a:r>
            <a:rPr lang="zh-CN" altLang="en-US" sz="2800" b="1" dirty="0" smtClean="0">
              <a:solidFill>
                <a:schemeClr val="tx1"/>
              </a:solidFill>
            </a:rPr>
            <a:t> </a:t>
          </a:r>
        </a:p>
        <a:p>
          <a:r>
            <a:rPr lang="zh-CN" altLang="en-US" sz="1600" b="1" dirty="0" smtClean="0">
              <a:solidFill>
                <a:schemeClr val="tx1"/>
              </a:solidFill>
            </a:rPr>
            <a:t>美国加州大学圣地亚哥 校区</a:t>
          </a:r>
          <a:r>
            <a:rPr lang="en-US" altLang="en-US" sz="1600" b="1" dirty="0" smtClean="0">
              <a:solidFill>
                <a:schemeClr val="tx1"/>
              </a:solidFill>
            </a:rPr>
            <a:t>6</a:t>
          </a:r>
          <a:r>
            <a:rPr lang="zh-CN" altLang="en-US" sz="1600" b="1" dirty="0" smtClean="0">
              <a:solidFill>
                <a:schemeClr val="tx1"/>
              </a:solidFill>
            </a:rPr>
            <a:t>个月</a:t>
          </a:r>
        </a:p>
        <a:p>
          <a:r>
            <a:rPr lang="zh-CN" altLang="en-US" sz="1600" b="1" dirty="0" smtClean="0">
              <a:solidFill>
                <a:schemeClr val="tx1"/>
              </a:solidFill>
            </a:rPr>
            <a:t>（历史学院）</a:t>
          </a:r>
        </a:p>
        <a:p>
          <a:endParaRPr lang="zh-CN" altLang="en-US" sz="1600" b="1" dirty="0">
            <a:solidFill>
              <a:schemeClr val="tx1"/>
            </a:solidFill>
          </a:endParaRPr>
        </a:p>
      </dgm:t>
    </dgm:pt>
    <dgm:pt modelId="{731F7BAA-A06B-4EFC-BB54-DF407FA18978}" type="sibTrans" cxnId="{5BDEEAEE-393C-4BB6-9002-3805E31CC45E}">
      <dgm:prSet/>
      <dgm:spPr/>
      <dgm:t>
        <a:bodyPr/>
        <a:lstStyle/>
        <a:p>
          <a:endParaRPr lang="zh-CN" altLang="en-US"/>
        </a:p>
      </dgm:t>
    </dgm:pt>
    <dgm:pt modelId="{F6AC7B87-EE22-45F1-8CC9-B9BBC550E0A5}" type="parTrans" cxnId="{5BDEEAEE-393C-4BB6-9002-3805E31CC45E}">
      <dgm:prSet/>
      <dgm:spPr/>
      <dgm:t>
        <a:bodyPr/>
        <a:lstStyle/>
        <a:p>
          <a:endParaRPr lang="zh-CN" altLang="en-US"/>
        </a:p>
      </dgm:t>
    </dgm:pt>
    <dgm:pt modelId="{E70E4FB8-0024-40D8-B3E0-9F9F77CE3999}">
      <dgm:prSet phldrT="[文本]" custT="1"/>
      <dgm:spPr/>
      <dgm:t>
        <a:bodyPr/>
        <a:lstStyle/>
        <a:p>
          <a:r>
            <a:rPr lang="zh-CN" altLang="en-US" sz="2300" b="1" dirty="0" smtClean="0">
              <a:solidFill>
                <a:schemeClr val="tx1"/>
              </a:solidFill>
            </a:rPr>
            <a:t>科研团队</a:t>
          </a:r>
          <a:endParaRPr lang="en-US" altLang="zh-CN" sz="2300" b="1" dirty="0" smtClean="0">
            <a:solidFill>
              <a:schemeClr val="tx1"/>
            </a:solidFill>
          </a:endParaRPr>
        </a:p>
        <a:p>
          <a:r>
            <a:rPr lang="zh-CN" altLang="en-US" sz="2800" b="1" dirty="0" smtClean="0">
              <a:solidFill>
                <a:schemeClr val="tx1"/>
              </a:solidFill>
              <a:latin typeface="楷体" pitchFamily="49" charset="-122"/>
              <a:ea typeface="楷体" pitchFamily="49" charset="-122"/>
            </a:rPr>
            <a:t>易小明 赵永刚 王银春 </a:t>
          </a:r>
          <a:endParaRPr lang="en-US" altLang="zh-CN" sz="2800" b="1" dirty="0" smtClean="0">
            <a:solidFill>
              <a:schemeClr val="tx1"/>
            </a:solidFill>
            <a:latin typeface="楷体" pitchFamily="49" charset="-122"/>
            <a:ea typeface="楷体" pitchFamily="49" charset="-122"/>
          </a:endParaRPr>
        </a:p>
        <a:p>
          <a:r>
            <a:rPr lang="zh-CN" altLang="en-US" sz="1700" b="1" dirty="0" smtClean="0">
              <a:solidFill>
                <a:schemeClr val="tx1"/>
              </a:solidFill>
            </a:rPr>
            <a:t>英国伦敦大学学院</a:t>
          </a:r>
          <a:r>
            <a:rPr lang="en-US" altLang="zh-CN" sz="1700" b="1" dirty="0" smtClean="0">
              <a:solidFill>
                <a:schemeClr val="tx1"/>
              </a:solidFill>
            </a:rPr>
            <a:t>12</a:t>
          </a:r>
          <a:r>
            <a:rPr lang="zh-CN" altLang="en-US" sz="1700" b="1" dirty="0" smtClean="0">
              <a:solidFill>
                <a:schemeClr val="tx1"/>
              </a:solidFill>
            </a:rPr>
            <a:t>个月</a:t>
          </a:r>
          <a:endParaRPr lang="en-US" altLang="zh-CN" sz="1700" b="1" dirty="0" smtClean="0">
            <a:solidFill>
              <a:schemeClr val="tx1"/>
            </a:solidFill>
          </a:endParaRPr>
        </a:p>
        <a:p>
          <a:r>
            <a:rPr lang="zh-CN" altLang="en-US" b="1" dirty="0" smtClean="0">
              <a:solidFill>
                <a:schemeClr val="tx1"/>
              </a:solidFill>
            </a:rPr>
            <a:t>（哲学所）</a:t>
          </a:r>
          <a:endParaRPr lang="en-US" altLang="zh-CN" b="1" dirty="0" smtClean="0">
            <a:solidFill>
              <a:schemeClr val="tx1"/>
            </a:solidFill>
          </a:endParaRPr>
        </a:p>
        <a:p>
          <a:r>
            <a:rPr lang="zh-CN" altLang="en-US" sz="2800" b="1" dirty="0" smtClean="0">
              <a:solidFill>
                <a:schemeClr val="tx1"/>
              </a:solidFill>
              <a:latin typeface="楷体" pitchFamily="49" charset="-122"/>
              <a:ea typeface="楷体" pitchFamily="49" charset="-122"/>
            </a:rPr>
            <a:t>于正东 丁建军</a:t>
          </a:r>
          <a:endParaRPr lang="en-US" altLang="zh-CN" sz="2800" b="1" dirty="0" smtClean="0">
            <a:solidFill>
              <a:schemeClr val="tx1"/>
            </a:solidFill>
            <a:latin typeface="楷体" pitchFamily="49" charset="-122"/>
            <a:ea typeface="楷体" pitchFamily="49" charset="-122"/>
          </a:endParaRPr>
        </a:p>
        <a:p>
          <a:r>
            <a:rPr lang="zh-CN" altLang="en-US" sz="2800" b="1" dirty="0" smtClean="0">
              <a:solidFill>
                <a:schemeClr val="tx1"/>
              </a:solidFill>
              <a:latin typeface="楷体" pitchFamily="49" charset="-122"/>
              <a:ea typeface="楷体" pitchFamily="49" charset="-122"/>
            </a:rPr>
            <a:t>李湘玲</a:t>
          </a:r>
          <a:endParaRPr lang="en-US" altLang="zh-CN" sz="2800" b="1" dirty="0" smtClean="0">
            <a:solidFill>
              <a:schemeClr val="tx1"/>
            </a:solidFill>
            <a:latin typeface="楷体" pitchFamily="49" charset="-122"/>
            <a:ea typeface="楷体" pitchFamily="49" charset="-122"/>
          </a:endParaRPr>
        </a:p>
        <a:p>
          <a:r>
            <a:rPr lang="zh-CN" altLang="en-US" sz="1800" b="1" dirty="0" smtClean="0">
              <a:solidFill>
                <a:schemeClr val="tx1"/>
              </a:solidFill>
            </a:rPr>
            <a:t>美国马歇尔大学</a:t>
          </a:r>
          <a:r>
            <a:rPr lang="en-US" altLang="zh-CN" sz="1800" b="1" dirty="0" smtClean="0">
              <a:solidFill>
                <a:schemeClr val="tx1"/>
              </a:solidFill>
            </a:rPr>
            <a:t>12</a:t>
          </a:r>
          <a:r>
            <a:rPr lang="zh-CN" altLang="en-US" sz="1800" b="1" dirty="0" smtClean="0">
              <a:solidFill>
                <a:schemeClr val="tx1"/>
              </a:solidFill>
            </a:rPr>
            <a:t>个月</a:t>
          </a:r>
          <a:endParaRPr lang="en-US" altLang="zh-CN" sz="1800" b="1" dirty="0" smtClean="0">
            <a:solidFill>
              <a:schemeClr val="tx1"/>
            </a:solidFill>
          </a:endParaRPr>
        </a:p>
        <a:p>
          <a:r>
            <a:rPr lang="zh-CN" altLang="en-US" sz="1800" b="1" dirty="0" smtClean="0">
              <a:solidFill>
                <a:schemeClr val="tx1"/>
              </a:solidFill>
            </a:rPr>
            <a:t>（商学院）</a:t>
          </a:r>
          <a:endParaRPr lang="zh-CN" altLang="en-US" sz="1800" dirty="0"/>
        </a:p>
      </dgm:t>
    </dgm:pt>
    <dgm:pt modelId="{018F53F2-AC46-42D8-8C44-CB92D057CB6B}" type="sibTrans" cxnId="{7DCF54A9-DBF9-4CED-8DA7-BB8DDE8712CE}">
      <dgm:prSet/>
      <dgm:spPr/>
      <dgm:t>
        <a:bodyPr/>
        <a:lstStyle/>
        <a:p>
          <a:endParaRPr lang="zh-CN" altLang="en-US"/>
        </a:p>
      </dgm:t>
    </dgm:pt>
    <dgm:pt modelId="{B868B0B3-457F-4A5F-8C37-B548B7DE0757}" type="parTrans" cxnId="{7DCF54A9-DBF9-4CED-8DA7-BB8DDE8712CE}">
      <dgm:prSet/>
      <dgm:spPr/>
      <dgm:t>
        <a:bodyPr/>
        <a:lstStyle/>
        <a:p>
          <a:endParaRPr lang="zh-CN" altLang="en-US"/>
        </a:p>
      </dgm:t>
    </dgm:pt>
    <dgm:pt modelId="{C3B88EDE-D668-4072-B277-64BE0C517ACD}" type="pres">
      <dgm:prSet presAssocID="{73824AAE-C747-4709-9CA8-281DCAEC5FF0}" presName="composite" presStyleCnt="0">
        <dgm:presLayoutVars>
          <dgm:chMax val="1"/>
          <dgm:dir/>
          <dgm:resizeHandles val="exact"/>
        </dgm:presLayoutVars>
      </dgm:prSet>
      <dgm:spPr/>
      <dgm:t>
        <a:bodyPr/>
        <a:lstStyle/>
        <a:p>
          <a:endParaRPr lang="zh-CN" altLang="en-US"/>
        </a:p>
      </dgm:t>
    </dgm:pt>
    <dgm:pt modelId="{25148DE9-D308-4F60-8B1B-AEF43F6CE883}" type="pres">
      <dgm:prSet presAssocID="{BC302441-3F56-46C2-84A6-A238DED349C5}" presName="roof" presStyleLbl="dkBgShp" presStyleIdx="0" presStyleCnt="2" custScaleY="66667" custLinFactNeighborY="-5208"/>
      <dgm:spPr/>
      <dgm:t>
        <a:bodyPr/>
        <a:lstStyle/>
        <a:p>
          <a:endParaRPr lang="zh-CN" altLang="en-US"/>
        </a:p>
      </dgm:t>
    </dgm:pt>
    <dgm:pt modelId="{51524E98-485F-4872-A10B-732D7AB603BC}" type="pres">
      <dgm:prSet presAssocID="{BC302441-3F56-46C2-84A6-A238DED349C5}" presName="pillars" presStyleCnt="0"/>
      <dgm:spPr/>
    </dgm:pt>
    <dgm:pt modelId="{57EFD75B-0C26-4975-A29C-651F0135B5E4}" type="pres">
      <dgm:prSet presAssocID="{BC302441-3F56-46C2-84A6-A238DED349C5}" presName="pillar1" presStyleLbl="node1" presStyleIdx="0" presStyleCnt="3" custScaleY="118858">
        <dgm:presLayoutVars>
          <dgm:bulletEnabled val="1"/>
        </dgm:presLayoutVars>
      </dgm:prSet>
      <dgm:spPr/>
      <dgm:t>
        <a:bodyPr/>
        <a:lstStyle/>
        <a:p>
          <a:endParaRPr lang="zh-CN" altLang="en-US"/>
        </a:p>
      </dgm:t>
    </dgm:pt>
    <dgm:pt modelId="{01FB199C-00A2-4315-A694-C32752564290}" type="pres">
      <dgm:prSet presAssocID="{78C72686-9010-4E82-9DC9-2B2209FB5BD0}" presName="pillarX" presStyleLbl="node1" presStyleIdx="1" presStyleCnt="3" custScaleY="117867" custLinFactX="1338" custLinFactNeighborX="100000" custLinFactNeighborY="-496">
        <dgm:presLayoutVars>
          <dgm:bulletEnabled val="1"/>
        </dgm:presLayoutVars>
      </dgm:prSet>
      <dgm:spPr/>
      <dgm:t>
        <a:bodyPr/>
        <a:lstStyle/>
        <a:p>
          <a:endParaRPr lang="zh-CN" altLang="en-US"/>
        </a:p>
      </dgm:t>
    </dgm:pt>
    <dgm:pt modelId="{C25753CD-BCAC-4C0D-AA0B-A048D9C1F65D}" type="pres">
      <dgm:prSet presAssocID="{E70E4FB8-0024-40D8-B3E0-9F9F77CE3999}" presName="pillarX" presStyleLbl="node1" presStyleIdx="2" presStyleCnt="3" custScaleY="117867" custLinFactX="-784" custLinFactNeighborX="-100000" custLinFactNeighborY="-496">
        <dgm:presLayoutVars>
          <dgm:bulletEnabled val="1"/>
        </dgm:presLayoutVars>
      </dgm:prSet>
      <dgm:spPr/>
      <dgm:t>
        <a:bodyPr/>
        <a:lstStyle/>
        <a:p>
          <a:endParaRPr lang="zh-CN" altLang="en-US"/>
        </a:p>
      </dgm:t>
    </dgm:pt>
    <dgm:pt modelId="{239E2F56-5C2E-4643-A05B-E6EE457FEB26}" type="pres">
      <dgm:prSet presAssocID="{BC302441-3F56-46C2-84A6-A238DED349C5}" presName="base" presStyleLbl="dkBgShp" presStyleIdx="1" presStyleCnt="2" custScaleY="32653" custLinFactNeighborY="44811"/>
      <dgm:spPr/>
    </dgm:pt>
  </dgm:ptLst>
  <dgm:cxnLst>
    <dgm:cxn modelId="{7DCF54A9-DBF9-4CED-8DA7-BB8DDE8712CE}" srcId="{BC302441-3F56-46C2-84A6-A238DED349C5}" destId="{E70E4FB8-0024-40D8-B3E0-9F9F77CE3999}" srcOrd="2" destOrd="0" parTransId="{B868B0B3-457F-4A5F-8C37-B548B7DE0757}" sibTransId="{018F53F2-AC46-42D8-8C44-CB92D057CB6B}"/>
    <dgm:cxn modelId="{2BB47CA2-060C-4122-B17A-9F198497C1E9}" type="presOf" srcId="{78C72686-9010-4E82-9DC9-2B2209FB5BD0}" destId="{01FB199C-00A2-4315-A694-C32752564290}" srcOrd="0" destOrd="0" presId="urn:microsoft.com/office/officeart/2005/8/layout/hList3"/>
    <dgm:cxn modelId="{564632BF-1D7E-4494-A4D9-08E161977B3E}" type="presOf" srcId="{73824AAE-C747-4709-9CA8-281DCAEC5FF0}" destId="{C3B88EDE-D668-4072-B277-64BE0C517ACD}" srcOrd="0" destOrd="0" presId="urn:microsoft.com/office/officeart/2005/8/layout/hList3"/>
    <dgm:cxn modelId="{937B9211-0087-4EA4-AE0F-AA24464DBB52}" type="presOf" srcId="{BC302441-3F56-46C2-84A6-A238DED349C5}" destId="{25148DE9-D308-4F60-8B1B-AEF43F6CE883}" srcOrd="0" destOrd="0" presId="urn:microsoft.com/office/officeart/2005/8/layout/hList3"/>
    <dgm:cxn modelId="{5BDEEAEE-393C-4BB6-9002-3805E31CC45E}" srcId="{BC302441-3F56-46C2-84A6-A238DED349C5}" destId="{78C72686-9010-4E82-9DC9-2B2209FB5BD0}" srcOrd="1" destOrd="0" parTransId="{F6AC7B87-EE22-45F1-8CC9-B9BBC550E0A5}" sibTransId="{731F7BAA-A06B-4EFC-BB54-DF407FA18978}"/>
    <dgm:cxn modelId="{CA36C622-4816-48BA-8D3D-9A7050B057B3}" type="presOf" srcId="{E70E4FB8-0024-40D8-B3E0-9F9F77CE3999}" destId="{C25753CD-BCAC-4C0D-AA0B-A048D9C1F65D}" srcOrd="0" destOrd="0" presId="urn:microsoft.com/office/officeart/2005/8/layout/hList3"/>
    <dgm:cxn modelId="{F461C707-042A-408C-A453-12058E83FA9E}" srcId="{BC302441-3F56-46C2-84A6-A238DED349C5}" destId="{CDB86964-35D8-45B2-A48D-DD7297AC4979}" srcOrd="0" destOrd="0" parTransId="{87CC4023-AB7A-4053-83E2-702F8A4B598A}" sibTransId="{4BFF60FA-C07F-4893-A2D3-AD64B41208A1}"/>
    <dgm:cxn modelId="{D3FE37AB-E263-4BAD-9C55-C5D19DF423E2}" srcId="{73824AAE-C747-4709-9CA8-281DCAEC5FF0}" destId="{BC302441-3F56-46C2-84A6-A238DED349C5}" srcOrd="0" destOrd="0" parTransId="{5A681DF5-24AE-4DB1-A2D6-5060EF08E1AD}" sibTransId="{8B44ADED-0B1C-4ADF-AA2C-C2FEB3208AA5}"/>
    <dgm:cxn modelId="{570512BF-7CFF-4F46-9001-5D51DDED6046}" type="presOf" srcId="{CDB86964-35D8-45B2-A48D-DD7297AC4979}" destId="{57EFD75B-0C26-4975-A29C-651F0135B5E4}" srcOrd="0" destOrd="0" presId="urn:microsoft.com/office/officeart/2005/8/layout/hList3"/>
    <dgm:cxn modelId="{47911131-ACA2-4B8F-8461-66308CB65A8C}" type="presParOf" srcId="{C3B88EDE-D668-4072-B277-64BE0C517ACD}" destId="{25148DE9-D308-4F60-8B1B-AEF43F6CE883}" srcOrd="0" destOrd="0" presId="urn:microsoft.com/office/officeart/2005/8/layout/hList3"/>
    <dgm:cxn modelId="{D9BB5EE5-0BFD-4336-BEB3-74F7B60F9E61}" type="presParOf" srcId="{C3B88EDE-D668-4072-B277-64BE0C517ACD}" destId="{51524E98-485F-4872-A10B-732D7AB603BC}" srcOrd="1" destOrd="0" presId="urn:microsoft.com/office/officeart/2005/8/layout/hList3"/>
    <dgm:cxn modelId="{379AFC11-AE1E-4859-A7E9-30C0DA852761}" type="presParOf" srcId="{51524E98-485F-4872-A10B-732D7AB603BC}" destId="{57EFD75B-0C26-4975-A29C-651F0135B5E4}" srcOrd="0" destOrd="0" presId="urn:microsoft.com/office/officeart/2005/8/layout/hList3"/>
    <dgm:cxn modelId="{23E2EE6C-356B-4A7E-9971-294ED11CD7EC}" type="presParOf" srcId="{51524E98-485F-4872-A10B-732D7AB603BC}" destId="{01FB199C-00A2-4315-A694-C32752564290}" srcOrd="1" destOrd="0" presId="urn:microsoft.com/office/officeart/2005/8/layout/hList3"/>
    <dgm:cxn modelId="{36E7D71A-8D23-4AD2-A543-CFAA5B6DEDC6}" type="presParOf" srcId="{51524E98-485F-4872-A10B-732D7AB603BC}" destId="{C25753CD-BCAC-4C0D-AA0B-A048D9C1F65D}" srcOrd="2" destOrd="0" presId="urn:microsoft.com/office/officeart/2005/8/layout/hList3"/>
    <dgm:cxn modelId="{91613C6B-26A6-4203-A977-F0272A6BCC1B}" type="presParOf" srcId="{C3B88EDE-D668-4072-B277-64BE0C517ACD}" destId="{239E2F56-5C2E-4643-A05B-E6EE457FEB26}" srcOrd="2" destOrd="0" presId="urn:microsoft.com/office/officeart/2005/8/layout/hList3"/>
  </dgm:cxnLst>
  <dgm:bg/>
  <dgm:whole/>
</dgm:dataModel>
</file>

<file path=ppt/diagrams/data12.xml><?xml version="1.0" encoding="utf-8"?>
<dgm:dataModel xmlns:dgm="http://schemas.openxmlformats.org/drawingml/2006/diagram" xmlns:a="http://schemas.openxmlformats.org/drawingml/2006/main">
  <dgm:ptLst>
    <dgm:pt modelId="{988F15C6-3D1B-4C5E-A63D-61AF2DDDC62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zh-CN" altLang="en-US"/>
        </a:p>
      </dgm:t>
    </dgm:pt>
    <dgm:pt modelId="{604B59C8-0BEA-4E4B-9963-EB3020C80640}">
      <dgm:prSet phldrT="[文本]" custT="1"/>
      <dgm:spPr/>
      <dgm:t>
        <a:bodyPr/>
        <a:lstStyle/>
        <a:p>
          <a:r>
            <a:rPr lang="zh-CN" altLang="en-US" sz="2800" b="1" dirty="0" smtClean="0"/>
            <a:t>不定期发布政府协议留学项目</a:t>
          </a:r>
          <a:endParaRPr lang="zh-CN" altLang="en-US" sz="2800" b="1" dirty="0"/>
        </a:p>
      </dgm:t>
    </dgm:pt>
    <dgm:pt modelId="{69441521-27AE-4048-9669-3AA6AF35ABA3}" type="parTrans" cxnId="{DE5653C7-8F7D-45C1-8F2A-B7D2B0727D5E}">
      <dgm:prSet/>
      <dgm:spPr/>
      <dgm:t>
        <a:bodyPr/>
        <a:lstStyle/>
        <a:p>
          <a:endParaRPr lang="zh-CN" altLang="en-US"/>
        </a:p>
      </dgm:t>
    </dgm:pt>
    <dgm:pt modelId="{BAD530B3-402E-4640-AC45-D3046D9E1CB1}" type="sibTrans" cxnId="{DE5653C7-8F7D-45C1-8F2A-B7D2B0727D5E}">
      <dgm:prSet/>
      <dgm:spPr/>
      <dgm:t>
        <a:bodyPr/>
        <a:lstStyle/>
        <a:p>
          <a:endParaRPr lang="zh-CN" altLang="en-US"/>
        </a:p>
      </dgm:t>
    </dgm:pt>
    <dgm:pt modelId="{CA44EFA1-BC51-4B27-97F2-EE8DB903A109}">
      <dgm:prSet phldrT="[文本]" custT="1"/>
      <dgm:spPr/>
      <dgm:t>
        <a:bodyPr/>
        <a:lstStyle/>
        <a:p>
          <a:r>
            <a:rPr lang="zh-CN" altLang="en-US" sz="2800" b="1" dirty="0" smtClean="0"/>
            <a:t>国际组织实习项目</a:t>
          </a:r>
          <a:endParaRPr lang="zh-CN" altLang="en-US" sz="2800" b="1" dirty="0"/>
        </a:p>
      </dgm:t>
    </dgm:pt>
    <dgm:pt modelId="{F3258240-C006-4189-8C11-34AE19D3D529}" type="parTrans" cxnId="{09261055-E5C3-42D1-BAB7-2A76982A4780}">
      <dgm:prSet/>
      <dgm:spPr/>
      <dgm:t>
        <a:bodyPr/>
        <a:lstStyle/>
        <a:p>
          <a:endParaRPr lang="zh-CN" altLang="en-US"/>
        </a:p>
      </dgm:t>
    </dgm:pt>
    <dgm:pt modelId="{7DA29794-41A9-416D-9A00-B223EBE1DCE5}" type="sibTrans" cxnId="{09261055-E5C3-42D1-BAB7-2A76982A4780}">
      <dgm:prSet/>
      <dgm:spPr/>
      <dgm:t>
        <a:bodyPr/>
        <a:lstStyle/>
        <a:p>
          <a:endParaRPr lang="zh-CN" altLang="en-US"/>
        </a:p>
      </dgm:t>
    </dgm:pt>
    <dgm:pt modelId="{18553BCD-DAD1-4DA4-A7FC-E3E90B4F4357}">
      <dgm:prSet phldrT="[文本]" custT="1"/>
      <dgm:spPr/>
      <dgm:t>
        <a:bodyPr/>
        <a:lstStyle/>
        <a:p>
          <a:r>
            <a:rPr lang="zh-CN" altLang="en-US" sz="2800" b="1" dirty="0" smtClean="0"/>
            <a:t>外国政府、大学奖学金项目</a:t>
          </a:r>
          <a:endParaRPr lang="zh-CN" altLang="en-US" sz="2800" b="1" dirty="0"/>
        </a:p>
      </dgm:t>
    </dgm:pt>
    <dgm:pt modelId="{DB925F14-4210-4F23-A4D0-10F8E17251AE}" type="parTrans" cxnId="{1B71CF9A-9BC6-4E23-8C7D-7ED4B23DB4A2}">
      <dgm:prSet/>
      <dgm:spPr/>
      <dgm:t>
        <a:bodyPr/>
        <a:lstStyle/>
        <a:p>
          <a:endParaRPr lang="zh-CN" altLang="en-US"/>
        </a:p>
      </dgm:t>
    </dgm:pt>
    <dgm:pt modelId="{5428867F-35A6-47BF-B90E-8138B5062F52}" type="sibTrans" cxnId="{1B71CF9A-9BC6-4E23-8C7D-7ED4B23DB4A2}">
      <dgm:prSet/>
      <dgm:spPr/>
      <dgm:t>
        <a:bodyPr/>
        <a:lstStyle/>
        <a:p>
          <a:endParaRPr lang="zh-CN" altLang="en-US"/>
        </a:p>
      </dgm:t>
    </dgm:pt>
    <dgm:pt modelId="{00F7DE39-F625-4932-96C6-EA791CD919A5}">
      <dgm:prSet phldrT="[文本]" custT="1"/>
      <dgm:spPr/>
      <dgm:t>
        <a:bodyPr/>
        <a:lstStyle/>
        <a:p>
          <a:r>
            <a:rPr lang="en-US" altLang="en-US" sz="3200" b="1" dirty="0" smtClean="0"/>
            <a:t>www.csc.edu.cn/chuguo</a:t>
          </a:r>
          <a:endParaRPr lang="zh-CN" altLang="en-US" sz="3200" b="1" dirty="0"/>
        </a:p>
      </dgm:t>
    </dgm:pt>
    <dgm:pt modelId="{47BACA72-7C17-4817-A3D0-029CB7685008}" type="parTrans" cxnId="{FABD99DF-D527-47AE-8327-EDECB7E98C9A}">
      <dgm:prSet/>
      <dgm:spPr/>
      <dgm:t>
        <a:bodyPr/>
        <a:lstStyle/>
        <a:p>
          <a:endParaRPr lang="zh-CN" altLang="en-US"/>
        </a:p>
      </dgm:t>
    </dgm:pt>
    <dgm:pt modelId="{A9218D22-1B7D-475F-AAFE-46A178819EA6}" type="sibTrans" cxnId="{FABD99DF-D527-47AE-8327-EDECB7E98C9A}">
      <dgm:prSet/>
      <dgm:spPr/>
      <dgm:t>
        <a:bodyPr/>
        <a:lstStyle/>
        <a:p>
          <a:endParaRPr lang="zh-CN" altLang="en-US"/>
        </a:p>
      </dgm:t>
    </dgm:pt>
    <dgm:pt modelId="{7700D77C-B7E0-4654-8CB0-F5B8B47F6F2D}" type="pres">
      <dgm:prSet presAssocID="{988F15C6-3D1B-4C5E-A63D-61AF2DDDC62A}" presName="linear" presStyleCnt="0">
        <dgm:presLayoutVars>
          <dgm:animLvl val="lvl"/>
          <dgm:resizeHandles val="exact"/>
        </dgm:presLayoutVars>
      </dgm:prSet>
      <dgm:spPr/>
      <dgm:t>
        <a:bodyPr/>
        <a:lstStyle/>
        <a:p>
          <a:endParaRPr lang="zh-CN" altLang="en-US"/>
        </a:p>
      </dgm:t>
    </dgm:pt>
    <dgm:pt modelId="{7FEB21F1-5E3C-47B5-92C4-32E918610792}" type="pres">
      <dgm:prSet presAssocID="{00F7DE39-F625-4932-96C6-EA791CD919A5}" presName="parentText" presStyleLbl="node1" presStyleIdx="0" presStyleCnt="4">
        <dgm:presLayoutVars>
          <dgm:chMax val="0"/>
          <dgm:bulletEnabled val="1"/>
        </dgm:presLayoutVars>
      </dgm:prSet>
      <dgm:spPr/>
      <dgm:t>
        <a:bodyPr/>
        <a:lstStyle/>
        <a:p>
          <a:endParaRPr lang="zh-CN" altLang="en-US"/>
        </a:p>
      </dgm:t>
    </dgm:pt>
    <dgm:pt modelId="{E63D00C1-8E63-46BA-9997-2C9A43F4BEC7}" type="pres">
      <dgm:prSet presAssocID="{A9218D22-1B7D-475F-AAFE-46A178819EA6}" presName="spacer" presStyleCnt="0"/>
      <dgm:spPr/>
    </dgm:pt>
    <dgm:pt modelId="{84C58620-71E1-4B61-8DB2-1F90AF94331E}" type="pres">
      <dgm:prSet presAssocID="{604B59C8-0BEA-4E4B-9963-EB3020C80640}" presName="parentText" presStyleLbl="node1" presStyleIdx="1" presStyleCnt="4">
        <dgm:presLayoutVars>
          <dgm:chMax val="0"/>
          <dgm:bulletEnabled val="1"/>
        </dgm:presLayoutVars>
      </dgm:prSet>
      <dgm:spPr/>
      <dgm:t>
        <a:bodyPr/>
        <a:lstStyle/>
        <a:p>
          <a:endParaRPr lang="zh-CN" altLang="en-US"/>
        </a:p>
      </dgm:t>
    </dgm:pt>
    <dgm:pt modelId="{90DA8344-4176-46CE-9D7B-350B016F7008}" type="pres">
      <dgm:prSet presAssocID="{BAD530B3-402E-4640-AC45-D3046D9E1CB1}" presName="spacer" presStyleCnt="0"/>
      <dgm:spPr/>
    </dgm:pt>
    <dgm:pt modelId="{B29824E8-7D6C-4156-8385-DDF4947CE495}" type="pres">
      <dgm:prSet presAssocID="{CA44EFA1-BC51-4B27-97F2-EE8DB903A109}" presName="parentText" presStyleLbl="node1" presStyleIdx="2" presStyleCnt="4">
        <dgm:presLayoutVars>
          <dgm:chMax val="0"/>
          <dgm:bulletEnabled val="1"/>
        </dgm:presLayoutVars>
      </dgm:prSet>
      <dgm:spPr/>
      <dgm:t>
        <a:bodyPr/>
        <a:lstStyle/>
        <a:p>
          <a:endParaRPr lang="zh-CN" altLang="en-US"/>
        </a:p>
      </dgm:t>
    </dgm:pt>
    <dgm:pt modelId="{02685230-530F-4538-A6E5-49CDAE077F24}" type="pres">
      <dgm:prSet presAssocID="{7DA29794-41A9-416D-9A00-B223EBE1DCE5}" presName="spacer" presStyleCnt="0"/>
      <dgm:spPr/>
    </dgm:pt>
    <dgm:pt modelId="{C2C7CB50-A2F6-4BE4-8860-99C49A58E98C}" type="pres">
      <dgm:prSet presAssocID="{18553BCD-DAD1-4DA4-A7FC-E3E90B4F4357}" presName="parentText" presStyleLbl="node1" presStyleIdx="3" presStyleCnt="4">
        <dgm:presLayoutVars>
          <dgm:chMax val="0"/>
          <dgm:bulletEnabled val="1"/>
        </dgm:presLayoutVars>
      </dgm:prSet>
      <dgm:spPr/>
      <dgm:t>
        <a:bodyPr/>
        <a:lstStyle/>
        <a:p>
          <a:endParaRPr lang="zh-CN" altLang="en-US"/>
        </a:p>
      </dgm:t>
    </dgm:pt>
  </dgm:ptLst>
  <dgm:cxnLst>
    <dgm:cxn modelId="{FABD99DF-D527-47AE-8327-EDECB7E98C9A}" srcId="{988F15C6-3D1B-4C5E-A63D-61AF2DDDC62A}" destId="{00F7DE39-F625-4932-96C6-EA791CD919A5}" srcOrd="0" destOrd="0" parTransId="{47BACA72-7C17-4817-A3D0-029CB7685008}" sibTransId="{A9218D22-1B7D-475F-AAFE-46A178819EA6}"/>
    <dgm:cxn modelId="{BAF7DF18-FF75-45D7-9CD9-0FD1B3E595A9}" type="presOf" srcId="{CA44EFA1-BC51-4B27-97F2-EE8DB903A109}" destId="{B29824E8-7D6C-4156-8385-DDF4947CE495}" srcOrd="0" destOrd="0" presId="urn:microsoft.com/office/officeart/2005/8/layout/vList2"/>
    <dgm:cxn modelId="{09261055-E5C3-42D1-BAB7-2A76982A4780}" srcId="{988F15C6-3D1B-4C5E-A63D-61AF2DDDC62A}" destId="{CA44EFA1-BC51-4B27-97F2-EE8DB903A109}" srcOrd="2" destOrd="0" parTransId="{F3258240-C006-4189-8C11-34AE19D3D529}" sibTransId="{7DA29794-41A9-416D-9A00-B223EBE1DCE5}"/>
    <dgm:cxn modelId="{FDC99A99-2A5A-4747-8612-55259CCD373E}" type="presOf" srcId="{00F7DE39-F625-4932-96C6-EA791CD919A5}" destId="{7FEB21F1-5E3C-47B5-92C4-32E918610792}" srcOrd="0" destOrd="0" presId="urn:microsoft.com/office/officeart/2005/8/layout/vList2"/>
    <dgm:cxn modelId="{1B71CF9A-9BC6-4E23-8C7D-7ED4B23DB4A2}" srcId="{988F15C6-3D1B-4C5E-A63D-61AF2DDDC62A}" destId="{18553BCD-DAD1-4DA4-A7FC-E3E90B4F4357}" srcOrd="3" destOrd="0" parTransId="{DB925F14-4210-4F23-A4D0-10F8E17251AE}" sibTransId="{5428867F-35A6-47BF-B90E-8138B5062F52}"/>
    <dgm:cxn modelId="{45BD7F19-9A75-4A13-92C5-5DE4AD4705F4}" type="presOf" srcId="{18553BCD-DAD1-4DA4-A7FC-E3E90B4F4357}" destId="{C2C7CB50-A2F6-4BE4-8860-99C49A58E98C}" srcOrd="0" destOrd="0" presId="urn:microsoft.com/office/officeart/2005/8/layout/vList2"/>
    <dgm:cxn modelId="{DE5653C7-8F7D-45C1-8F2A-B7D2B0727D5E}" srcId="{988F15C6-3D1B-4C5E-A63D-61AF2DDDC62A}" destId="{604B59C8-0BEA-4E4B-9963-EB3020C80640}" srcOrd="1" destOrd="0" parTransId="{69441521-27AE-4048-9669-3AA6AF35ABA3}" sibTransId="{BAD530B3-402E-4640-AC45-D3046D9E1CB1}"/>
    <dgm:cxn modelId="{8AD32325-A8A9-4800-801C-C951E4FAAAFF}" type="presOf" srcId="{988F15C6-3D1B-4C5E-A63D-61AF2DDDC62A}" destId="{7700D77C-B7E0-4654-8CB0-F5B8B47F6F2D}" srcOrd="0" destOrd="0" presId="urn:microsoft.com/office/officeart/2005/8/layout/vList2"/>
    <dgm:cxn modelId="{FC9200CB-D692-4AA4-9340-2557735627B4}" type="presOf" srcId="{604B59C8-0BEA-4E4B-9963-EB3020C80640}" destId="{84C58620-71E1-4B61-8DB2-1F90AF94331E}" srcOrd="0" destOrd="0" presId="urn:microsoft.com/office/officeart/2005/8/layout/vList2"/>
    <dgm:cxn modelId="{FC094123-3D83-45C7-B51C-2495EBD5AB6F}" type="presParOf" srcId="{7700D77C-B7E0-4654-8CB0-F5B8B47F6F2D}" destId="{7FEB21F1-5E3C-47B5-92C4-32E918610792}" srcOrd="0" destOrd="0" presId="urn:microsoft.com/office/officeart/2005/8/layout/vList2"/>
    <dgm:cxn modelId="{1597D0E5-9610-41BE-9D7D-D5EE7A8BDEA9}" type="presParOf" srcId="{7700D77C-B7E0-4654-8CB0-F5B8B47F6F2D}" destId="{E63D00C1-8E63-46BA-9997-2C9A43F4BEC7}" srcOrd="1" destOrd="0" presId="urn:microsoft.com/office/officeart/2005/8/layout/vList2"/>
    <dgm:cxn modelId="{1E6A8A90-99C7-4C8A-9657-B62C5D86549C}" type="presParOf" srcId="{7700D77C-B7E0-4654-8CB0-F5B8B47F6F2D}" destId="{84C58620-71E1-4B61-8DB2-1F90AF94331E}" srcOrd="2" destOrd="0" presId="urn:microsoft.com/office/officeart/2005/8/layout/vList2"/>
    <dgm:cxn modelId="{8D9ED189-B862-4E1D-AE7A-302C0B5327E7}" type="presParOf" srcId="{7700D77C-B7E0-4654-8CB0-F5B8B47F6F2D}" destId="{90DA8344-4176-46CE-9D7B-350B016F7008}" srcOrd="3" destOrd="0" presId="urn:microsoft.com/office/officeart/2005/8/layout/vList2"/>
    <dgm:cxn modelId="{66250D21-9858-4119-82A0-61A48BF00E9A}" type="presParOf" srcId="{7700D77C-B7E0-4654-8CB0-F5B8B47F6F2D}" destId="{B29824E8-7D6C-4156-8385-DDF4947CE495}" srcOrd="4" destOrd="0" presId="urn:microsoft.com/office/officeart/2005/8/layout/vList2"/>
    <dgm:cxn modelId="{BBC103CC-F7AF-47E5-81D4-58F739B638A6}" type="presParOf" srcId="{7700D77C-B7E0-4654-8CB0-F5B8B47F6F2D}" destId="{02685230-530F-4538-A6E5-49CDAE077F24}" srcOrd="5" destOrd="0" presId="urn:microsoft.com/office/officeart/2005/8/layout/vList2"/>
    <dgm:cxn modelId="{CEF9D83C-442B-4750-BD73-9204E6669B4F}" type="presParOf" srcId="{7700D77C-B7E0-4654-8CB0-F5B8B47F6F2D}" destId="{C2C7CB50-A2F6-4BE4-8860-99C49A58E98C}" srcOrd="6" destOrd="0" presId="urn:microsoft.com/office/officeart/2005/8/layout/vList2"/>
  </dgm:cxnLst>
  <dgm:bg/>
  <dgm:whole/>
</dgm:dataModel>
</file>

<file path=ppt/diagrams/data13.xml><?xml version="1.0" encoding="utf-8"?>
<dgm:dataModel xmlns:dgm="http://schemas.openxmlformats.org/drawingml/2006/diagram" xmlns:a="http://schemas.openxmlformats.org/drawingml/2006/main">
  <dgm:ptLst>
    <dgm:pt modelId="{A17217B5-CBA9-4F64-8BF0-254AD06B0733}" type="doc">
      <dgm:prSet loTypeId="urn:microsoft.com/office/officeart/2005/8/layout/hierarchy3" loCatId="list" qsTypeId="urn:microsoft.com/office/officeart/2005/8/quickstyle/3d3" qsCatId="3D" csTypeId="urn:microsoft.com/office/officeart/2005/8/colors/accent1_2" csCatId="accent1" phldr="1"/>
      <dgm:spPr/>
      <dgm:t>
        <a:bodyPr/>
        <a:lstStyle/>
        <a:p>
          <a:endParaRPr lang="zh-CN" altLang="en-US"/>
        </a:p>
      </dgm:t>
    </dgm:pt>
    <dgm:pt modelId="{C7E21B16-70BB-47EA-B8CC-2B477ABC4387}">
      <dgm:prSet phldrT="[文本]" custT="1"/>
      <dgm:spPr/>
      <dgm:t>
        <a:bodyPr/>
        <a:lstStyle/>
        <a:p>
          <a:r>
            <a:rPr lang="zh-CN" altLang="en-US" sz="2400" b="1" dirty="0" smtClean="0"/>
            <a:t>适合人员</a:t>
          </a:r>
          <a:endParaRPr lang="zh-CN" altLang="en-US" sz="2400" b="1" dirty="0"/>
        </a:p>
      </dgm:t>
    </dgm:pt>
    <dgm:pt modelId="{3F9395B1-7D02-46F7-9E39-7E0B37AD69BD}" type="parTrans" cxnId="{16111ABE-6293-41B8-8FB9-422D7F80522D}">
      <dgm:prSet/>
      <dgm:spPr/>
      <dgm:t>
        <a:bodyPr/>
        <a:lstStyle/>
        <a:p>
          <a:endParaRPr lang="zh-CN" altLang="en-US"/>
        </a:p>
      </dgm:t>
    </dgm:pt>
    <dgm:pt modelId="{5182953E-BA03-4C32-893A-CF432B513851}" type="sibTrans" cxnId="{16111ABE-6293-41B8-8FB9-422D7F80522D}">
      <dgm:prSet/>
      <dgm:spPr/>
      <dgm:t>
        <a:bodyPr/>
        <a:lstStyle/>
        <a:p>
          <a:endParaRPr lang="zh-CN" altLang="en-US"/>
        </a:p>
      </dgm:t>
    </dgm:pt>
    <dgm:pt modelId="{8076A9DB-2DBD-41FB-845C-1D4C5E16EFF6}">
      <dgm:prSet phldrT="[文本]" custT="1"/>
      <dgm:spPr>
        <a:blipFill rotWithShape="0">
          <a:blip xmlns:r="http://schemas.openxmlformats.org/officeDocument/2006/relationships" r:embed="rId1"/>
          <a:tile tx="0" ty="0" sx="100000" sy="100000" flip="none" algn="tl"/>
        </a:blipFill>
      </dgm:spPr>
      <dgm:t>
        <a:bodyPr/>
        <a:lstStyle/>
        <a:p>
          <a:r>
            <a:rPr lang="zh-CN" altLang="en-US" sz="2000" b="1" dirty="0" smtClean="0"/>
            <a:t>湖南省省属高等院校正式在编在职人员</a:t>
          </a:r>
          <a:endParaRPr lang="zh-CN" altLang="en-US" sz="2000" b="1" dirty="0"/>
        </a:p>
      </dgm:t>
    </dgm:pt>
    <dgm:pt modelId="{A0DD287D-F728-4DA6-99B0-C05255D36280}" type="parTrans" cxnId="{D7CEF3A7-3B85-49BE-A4CA-8FC5F53E1219}">
      <dgm:prSet/>
      <dgm:spPr/>
      <dgm:t>
        <a:bodyPr/>
        <a:lstStyle/>
        <a:p>
          <a:endParaRPr lang="zh-CN" altLang="en-US"/>
        </a:p>
      </dgm:t>
    </dgm:pt>
    <dgm:pt modelId="{D38E70ED-D110-4DA2-8DBC-7AD10F074D65}" type="sibTrans" cxnId="{D7CEF3A7-3B85-49BE-A4CA-8FC5F53E1219}">
      <dgm:prSet/>
      <dgm:spPr/>
      <dgm:t>
        <a:bodyPr/>
        <a:lstStyle/>
        <a:p>
          <a:endParaRPr lang="zh-CN" altLang="en-US"/>
        </a:p>
      </dgm:t>
    </dgm:pt>
    <dgm:pt modelId="{CC6AB943-67D5-4E45-BA9F-87125D3BD64A}">
      <dgm:prSet phldrT="[文本]" custT="1"/>
      <dgm:spPr>
        <a:blipFill rotWithShape="0">
          <a:blip xmlns:r="http://schemas.openxmlformats.org/officeDocument/2006/relationships" r:embed="rId1"/>
          <a:tile tx="0" ty="0" sx="100000" sy="100000" flip="none" algn="tl"/>
        </a:blipFill>
      </dgm:spPr>
      <dgm:t>
        <a:bodyPr/>
        <a:lstStyle/>
        <a:p>
          <a:r>
            <a:rPr lang="zh-CN" sz="1800" b="1" dirty="0" smtClean="0"/>
            <a:t>选派重点为</a:t>
          </a:r>
          <a:r>
            <a:rPr lang="en-US" sz="1800" b="1" dirty="0" smtClean="0"/>
            <a:t>2012</a:t>
          </a:r>
          <a:r>
            <a:rPr lang="zh-CN" sz="1800" b="1" dirty="0" smtClean="0"/>
            <a:t>年、</a:t>
          </a:r>
          <a:r>
            <a:rPr lang="en-US" sz="1800" b="1" dirty="0" smtClean="0"/>
            <a:t>2014</a:t>
          </a:r>
          <a:r>
            <a:rPr lang="zh-CN" sz="1800" b="1" dirty="0" smtClean="0"/>
            <a:t>年湖南省教育厅立项建设的 “湖南省普通高等学校重点实验室”专职人员</a:t>
          </a:r>
          <a:endParaRPr lang="zh-CN" altLang="en-US" sz="1800" b="1" dirty="0"/>
        </a:p>
      </dgm:t>
    </dgm:pt>
    <dgm:pt modelId="{4E6D5AE4-D7B5-4AAC-8979-810CE329DA79}" type="parTrans" cxnId="{19B30F9B-4F18-4D5E-BECA-7A23ED96B082}">
      <dgm:prSet/>
      <dgm:spPr/>
      <dgm:t>
        <a:bodyPr/>
        <a:lstStyle/>
        <a:p>
          <a:endParaRPr lang="zh-CN" altLang="en-US"/>
        </a:p>
      </dgm:t>
    </dgm:pt>
    <dgm:pt modelId="{867EB39D-AFB3-4D9B-80DC-44D758873791}" type="sibTrans" cxnId="{19B30F9B-4F18-4D5E-BECA-7A23ED96B082}">
      <dgm:prSet/>
      <dgm:spPr/>
      <dgm:t>
        <a:bodyPr/>
        <a:lstStyle/>
        <a:p>
          <a:endParaRPr lang="zh-CN" altLang="en-US"/>
        </a:p>
      </dgm:t>
    </dgm:pt>
    <dgm:pt modelId="{6EF0DBB1-30FD-4A75-93BA-5428CA97233E}">
      <dgm:prSet phldrT="[文本]" custT="1"/>
      <dgm:spPr/>
      <dgm:t>
        <a:bodyPr/>
        <a:lstStyle/>
        <a:p>
          <a:r>
            <a:rPr lang="zh-CN" altLang="en-US" sz="2400" b="1" dirty="0" smtClean="0"/>
            <a:t>申请、录取时间</a:t>
          </a:r>
          <a:endParaRPr lang="zh-CN" altLang="en-US" sz="2400" b="1" dirty="0"/>
        </a:p>
      </dgm:t>
    </dgm:pt>
    <dgm:pt modelId="{5C1B2CD1-6DA7-4DF9-9869-2165BB301C51}" type="parTrans" cxnId="{ECAA2F0E-A97D-4F4E-A546-92A9D1F15AE9}">
      <dgm:prSet/>
      <dgm:spPr/>
      <dgm:t>
        <a:bodyPr/>
        <a:lstStyle/>
        <a:p>
          <a:endParaRPr lang="zh-CN" altLang="en-US"/>
        </a:p>
      </dgm:t>
    </dgm:pt>
    <dgm:pt modelId="{8842841E-1D7C-4400-8B08-5C1BF3B875EB}" type="sibTrans" cxnId="{ECAA2F0E-A97D-4F4E-A546-92A9D1F15AE9}">
      <dgm:prSet/>
      <dgm:spPr/>
      <dgm:t>
        <a:bodyPr/>
        <a:lstStyle/>
        <a:p>
          <a:endParaRPr lang="zh-CN" altLang="en-US"/>
        </a:p>
      </dgm:t>
    </dgm:pt>
    <dgm:pt modelId="{BB06D219-92BD-49E7-B3FB-91EF7F63175B}">
      <dgm:prSet phldrT="[文本]"/>
      <dgm:spPr>
        <a:blipFill rotWithShape="0">
          <a:blip xmlns:r="http://schemas.openxmlformats.org/officeDocument/2006/relationships" r:embed="rId1"/>
          <a:tile tx="0" ty="0" sx="100000" sy="100000" flip="none" algn="tl"/>
        </a:blipFill>
      </dgm:spPr>
      <dgm:t>
        <a:bodyPr/>
        <a:lstStyle/>
        <a:p>
          <a:r>
            <a:rPr lang="en-US" b="1" dirty="0" smtClean="0"/>
            <a:t>4</a:t>
          </a:r>
          <a:r>
            <a:rPr lang="zh-CN" b="1" dirty="0" smtClean="0"/>
            <a:t>月</a:t>
          </a:r>
          <a:r>
            <a:rPr lang="en-US" b="1" dirty="0" smtClean="0"/>
            <a:t>1</a:t>
          </a:r>
          <a:r>
            <a:rPr lang="zh-CN" b="1" dirty="0" smtClean="0"/>
            <a:t>日至</a:t>
          </a:r>
          <a:r>
            <a:rPr lang="en-US" b="1" dirty="0" smtClean="0">
              <a:solidFill>
                <a:srgbClr val="FF0000"/>
              </a:solidFill>
            </a:rPr>
            <a:t>12</a:t>
          </a:r>
          <a:r>
            <a:rPr lang="zh-CN" b="1" dirty="0" smtClean="0"/>
            <a:t>日</a:t>
          </a:r>
          <a:endParaRPr lang="zh-CN" altLang="en-US" b="1" dirty="0"/>
        </a:p>
      </dgm:t>
    </dgm:pt>
    <dgm:pt modelId="{D9496478-8CE0-48E7-867C-CAF40890FB85}" type="parTrans" cxnId="{9182CC17-E3A5-4925-95CD-C668D4CBE873}">
      <dgm:prSet/>
      <dgm:spPr/>
      <dgm:t>
        <a:bodyPr/>
        <a:lstStyle/>
        <a:p>
          <a:endParaRPr lang="zh-CN" altLang="en-US"/>
        </a:p>
      </dgm:t>
    </dgm:pt>
    <dgm:pt modelId="{71870150-2D81-4338-81A9-5FE690726BBE}" type="sibTrans" cxnId="{9182CC17-E3A5-4925-95CD-C668D4CBE873}">
      <dgm:prSet/>
      <dgm:spPr/>
      <dgm:t>
        <a:bodyPr/>
        <a:lstStyle/>
        <a:p>
          <a:endParaRPr lang="zh-CN" altLang="en-US"/>
        </a:p>
      </dgm:t>
    </dgm:pt>
    <dgm:pt modelId="{FAF78AED-0716-4C6F-8E2C-AE19281A4411}">
      <dgm:prSet phldrT="[文本]"/>
      <dgm:spPr>
        <a:blipFill rotWithShape="0">
          <a:blip xmlns:r="http://schemas.openxmlformats.org/officeDocument/2006/relationships" r:embed="rId1"/>
          <a:tile tx="0" ty="0" sx="100000" sy="100000" flip="none" algn="tl"/>
        </a:blipFill>
      </dgm:spPr>
      <dgm:t>
        <a:bodyPr/>
        <a:lstStyle/>
        <a:p>
          <a:r>
            <a:rPr lang="en-US" altLang="zh-CN" b="1" dirty="0" smtClean="0"/>
            <a:t>7</a:t>
          </a:r>
          <a:r>
            <a:rPr lang="zh-CN" altLang="en-US" b="1" dirty="0" smtClean="0"/>
            <a:t>月</a:t>
          </a:r>
          <a:endParaRPr lang="zh-CN" altLang="en-US" b="1" dirty="0"/>
        </a:p>
      </dgm:t>
    </dgm:pt>
    <dgm:pt modelId="{A1D5DBAF-E19C-435E-8B8A-DFEE5295EE29}" type="parTrans" cxnId="{ACE8284F-F8A6-49D7-A05F-8D7B4144AB76}">
      <dgm:prSet/>
      <dgm:spPr/>
      <dgm:t>
        <a:bodyPr/>
        <a:lstStyle/>
        <a:p>
          <a:endParaRPr lang="zh-CN" altLang="en-US"/>
        </a:p>
      </dgm:t>
    </dgm:pt>
    <dgm:pt modelId="{2C8E0FA0-6046-4A12-ACC8-9359E63E2F4E}" type="sibTrans" cxnId="{ACE8284F-F8A6-49D7-A05F-8D7B4144AB76}">
      <dgm:prSet/>
      <dgm:spPr/>
      <dgm:t>
        <a:bodyPr/>
        <a:lstStyle/>
        <a:p>
          <a:endParaRPr lang="zh-CN" altLang="en-US"/>
        </a:p>
      </dgm:t>
    </dgm:pt>
    <dgm:pt modelId="{7761B6D2-3120-47F4-B4A3-43A46B8827ED}">
      <dgm:prSet phldrT="[文本]" custT="1"/>
      <dgm:spPr/>
      <dgm:t>
        <a:bodyPr/>
        <a:lstStyle/>
        <a:p>
          <a:r>
            <a:rPr lang="zh-CN" altLang="en-US" sz="2400" b="1" dirty="0" smtClean="0"/>
            <a:t>申报条件</a:t>
          </a:r>
          <a:endParaRPr lang="zh-CN" altLang="en-US" sz="2400" b="1" dirty="0"/>
        </a:p>
      </dgm:t>
    </dgm:pt>
    <dgm:pt modelId="{1B86B720-111A-4F41-8DB5-F6E1F98FDD79}" type="parTrans" cxnId="{5A479FD6-04A0-454D-8FBC-78B5E7BB9396}">
      <dgm:prSet/>
      <dgm:spPr/>
      <dgm:t>
        <a:bodyPr/>
        <a:lstStyle/>
        <a:p>
          <a:endParaRPr lang="zh-CN" altLang="en-US"/>
        </a:p>
      </dgm:t>
    </dgm:pt>
    <dgm:pt modelId="{4CBA7C9A-AFA0-4E33-8B7A-1FC10C7B1428}" type="sibTrans" cxnId="{5A479FD6-04A0-454D-8FBC-78B5E7BB9396}">
      <dgm:prSet/>
      <dgm:spPr/>
      <dgm:t>
        <a:bodyPr/>
        <a:lstStyle/>
        <a:p>
          <a:endParaRPr lang="zh-CN" altLang="en-US"/>
        </a:p>
      </dgm:t>
    </dgm:pt>
    <dgm:pt modelId="{DC2A1DC7-D760-4A0D-BF27-01DA8E1DA1CD}">
      <dgm:prSet phldrT="[文本]" custT="1"/>
      <dgm:spPr>
        <a:blipFill rotWithShape="0">
          <a:blip xmlns:r="http://schemas.openxmlformats.org/officeDocument/2006/relationships" r:embed="rId1"/>
          <a:tile tx="0" ty="0" sx="100000" sy="100000" flip="none" algn="tl"/>
        </a:blipFill>
      </dgm:spPr>
      <dgm:t>
        <a:bodyPr/>
        <a:lstStyle/>
        <a:p>
          <a:r>
            <a:rPr lang="zh-CN" altLang="en-US" sz="2400" b="1" dirty="0" smtClean="0"/>
            <a:t>有效邀请函</a:t>
          </a:r>
          <a:endParaRPr lang="zh-CN" altLang="en-US" sz="2400" b="1" dirty="0"/>
        </a:p>
      </dgm:t>
    </dgm:pt>
    <dgm:pt modelId="{0AB09E99-D11E-4A19-8B5E-0B6DADC0DD55}" type="parTrans" cxnId="{F374A4AA-B5B6-4F66-A9AB-6CBA64436F38}">
      <dgm:prSet/>
      <dgm:spPr/>
      <dgm:t>
        <a:bodyPr/>
        <a:lstStyle/>
        <a:p>
          <a:endParaRPr lang="zh-CN" altLang="en-US"/>
        </a:p>
      </dgm:t>
    </dgm:pt>
    <dgm:pt modelId="{88313BFB-A110-4AC0-9B65-26CFB02F1952}" type="sibTrans" cxnId="{F374A4AA-B5B6-4F66-A9AB-6CBA64436F38}">
      <dgm:prSet/>
      <dgm:spPr/>
      <dgm:t>
        <a:bodyPr/>
        <a:lstStyle/>
        <a:p>
          <a:endParaRPr lang="zh-CN" altLang="en-US"/>
        </a:p>
      </dgm:t>
    </dgm:pt>
    <dgm:pt modelId="{023F532F-D1B1-411B-ADB3-25B059F65EFE}" type="pres">
      <dgm:prSet presAssocID="{A17217B5-CBA9-4F64-8BF0-254AD06B0733}" presName="diagram" presStyleCnt="0">
        <dgm:presLayoutVars>
          <dgm:chPref val="1"/>
          <dgm:dir/>
          <dgm:animOne val="branch"/>
          <dgm:animLvl val="lvl"/>
          <dgm:resizeHandles/>
        </dgm:presLayoutVars>
      </dgm:prSet>
      <dgm:spPr/>
      <dgm:t>
        <a:bodyPr/>
        <a:lstStyle/>
        <a:p>
          <a:endParaRPr lang="zh-CN" altLang="en-US"/>
        </a:p>
      </dgm:t>
    </dgm:pt>
    <dgm:pt modelId="{925862E9-C340-472F-A83E-2149A230B348}" type="pres">
      <dgm:prSet presAssocID="{C7E21B16-70BB-47EA-B8CC-2B477ABC4387}" presName="root" presStyleCnt="0"/>
      <dgm:spPr/>
    </dgm:pt>
    <dgm:pt modelId="{62BD3646-0971-437B-B925-0841FC0CB890}" type="pres">
      <dgm:prSet presAssocID="{C7E21B16-70BB-47EA-B8CC-2B477ABC4387}" presName="rootComposite" presStyleCnt="0"/>
      <dgm:spPr/>
    </dgm:pt>
    <dgm:pt modelId="{735594E8-6764-4E66-B9CA-DE94C6E784C8}" type="pres">
      <dgm:prSet presAssocID="{C7E21B16-70BB-47EA-B8CC-2B477ABC4387}" presName="rootText" presStyleLbl="node1" presStyleIdx="0" presStyleCnt="3"/>
      <dgm:spPr/>
      <dgm:t>
        <a:bodyPr/>
        <a:lstStyle/>
        <a:p>
          <a:endParaRPr lang="zh-CN" altLang="en-US"/>
        </a:p>
      </dgm:t>
    </dgm:pt>
    <dgm:pt modelId="{7815AD5A-ABA6-4875-BEEF-51612C08D1AC}" type="pres">
      <dgm:prSet presAssocID="{C7E21B16-70BB-47EA-B8CC-2B477ABC4387}" presName="rootConnector" presStyleLbl="node1" presStyleIdx="0" presStyleCnt="3"/>
      <dgm:spPr/>
      <dgm:t>
        <a:bodyPr/>
        <a:lstStyle/>
        <a:p>
          <a:endParaRPr lang="zh-CN" altLang="en-US"/>
        </a:p>
      </dgm:t>
    </dgm:pt>
    <dgm:pt modelId="{D55D5068-1693-4A49-809E-643C98BEDEB1}" type="pres">
      <dgm:prSet presAssocID="{C7E21B16-70BB-47EA-B8CC-2B477ABC4387}" presName="childShape" presStyleCnt="0"/>
      <dgm:spPr/>
    </dgm:pt>
    <dgm:pt modelId="{B120B3D2-7816-407F-8FB2-5045666DCB37}" type="pres">
      <dgm:prSet presAssocID="{A0DD287D-F728-4DA6-99B0-C05255D36280}" presName="Name13" presStyleLbl="parChTrans1D2" presStyleIdx="0" presStyleCnt="5"/>
      <dgm:spPr/>
      <dgm:t>
        <a:bodyPr/>
        <a:lstStyle/>
        <a:p>
          <a:endParaRPr lang="zh-CN" altLang="en-US"/>
        </a:p>
      </dgm:t>
    </dgm:pt>
    <dgm:pt modelId="{4EA31445-33A0-46BC-B149-725455FB9BA7}" type="pres">
      <dgm:prSet presAssocID="{8076A9DB-2DBD-41FB-845C-1D4C5E16EFF6}" presName="childText" presStyleLbl="bgAcc1" presStyleIdx="0" presStyleCnt="5">
        <dgm:presLayoutVars>
          <dgm:bulletEnabled val="1"/>
        </dgm:presLayoutVars>
      </dgm:prSet>
      <dgm:spPr/>
      <dgm:t>
        <a:bodyPr/>
        <a:lstStyle/>
        <a:p>
          <a:endParaRPr lang="zh-CN" altLang="en-US"/>
        </a:p>
      </dgm:t>
    </dgm:pt>
    <dgm:pt modelId="{A9990A5C-32BF-4F42-B3CD-F1E2F515FB55}" type="pres">
      <dgm:prSet presAssocID="{4E6D5AE4-D7B5-4AAC-8979-810CE329DA79}" presName="Name13" presStyleLbl="parChTrans1D2" presStyleIdx="1" presStyleCnt="5"/>
      <dgm:spPr/>
      <dgm:t>
        <a:bodyPr/>
        <a:lstStyle/>
        <a:p>
          <a:endParaRPr lang="zh-CN" altLang="en-US"/>
        </a:p>
      </dgm:t>
    </dgm:pt>
    <dgm:pt modelId="{AB5C9505-68E8-49D4-A2DB-8165492AD315}" type="pres">
      <dgm:prSet presAssocID="{CC6AB943-67D5-4E45-BA9F-87125D3BD64A}" presName="childText" presStyleLbl="bgAcc1" presStyleIdx="1" presStyleCnt="5" custScaleY="158437">
        <dgm:presLayoutVars>
          <dgm:bulletEnabled val="1"/>
        </dgm:presLayoutVars>
      </dgm:prSet>
      <dgm:spPr/>
      <dgm:t>
        <a:bodyPr/>
        <a:lstStyle/>
        <a:p>
          <a:endParaRPr lang="zh-CN" altLang="en-US"/>
        </a:p>
      </dgm:t>
    </dgm:pt>
    <dgm:pt modelId="{EEF638C1-5DD1-49E7-AC3D-C992786A2F4A}" type="pres">
      <dgm:prSet presAssocID="{6EF0DBB1-30FD-4A75-93BA-5428CA97233E}" presName="root" presStyleCnt="0"/>
      <dgm:spPr/>
    </dgm:pt>
    <dgm:pt modelId="{A56F430F-1DE3-4756-832D-5C4D168B1D2C}" type="pres">
      <dgm:prSet presAssocID="{6EF0DBB1-30FD-4A75-93BA-5428CA97233E}" presName="rootComposite" presStyleCnt="0"/>
      <dgm:spPr/>
    </dgm:pt>
    <dgm:pt modelId="{C5BC8AFB-B658-4768-A27C-35D1F6034111}" type="pres">
      <dgm:prSet presAssocID="{6EF0DBB1-30FD-4A75-93BA-5428CA97233E}" presName="rootText" presStyleLbl="node1" presStyleIdx="1" presStyleCnt="3"/>
      <dgm:spPr/>
      <dgm:t>
        <a:bodyPr/>
        <a:lstStyle/>
        <a:p>
          <a:endParaRPr lang="zh-CN" altLang="en-US"/>
        </a:p>
      </dgm:t>
    </dgm:pt>
    <dgm:pt modelId="{59FE309C-6CB0-4EAD-930E-4B9912583CC8}" type="pres">
      <dgm:prSet presAssocID="{6EF0DBB1-30FD-4A75-93BA-5428CA97233E}" presName="rootConnector" presStyleLbl="node1" presStyleIdx="1" presStyleCnt="3"/>
      <dgm:spPr/>
      <dgm:t>
        <a:bodyPr/>
        <a:lstStyle/>
        <a:p>
          <a:endParaRPr lang="zh-CN" altLang="en-US"/>
        </a:p>
      </dgm:t>
    </dgm:pt>
    <dgm:pt modelId="{E17F557A-3EBB-4C81-BE09-B07189F51B6A}" type="pres">
      <dgm:prSet presAssocID="{6EF0DBB1-30FD-4A75-93BA-5428CA97233E}" presName="childShape" presStyleCnt="0"/>
      <dgm:spPr/>
    </dgm:pt>
    <dgm:pt modelId="{66E97ED9-C887-4C5F-A673-1FF8E7D818DD}" type="pres">
      <dgm:prSet presAssocID="{D9496478-8CE0-48E7-867C-CAF40890FB85}" presName="Name13" presStyleLbl="parChTrans1D2" presStyleIdx="2" presStyleCnt="5"/>
      <dgm:spPr/>
      <dgm:t>
        <a:bodyPr/>
        <a:lstStyle/>
        <a:p>
          <a:endParaRPr lang="zh-CN" altLang="en-US"/>
        </a:p>
      </dgm:t>
    </dgm:pt>
    <dgm:pt modelId="{E56FF731-DD0E-4769-868F-474F556AF3D8}" type="pres">
      <dgm:prSet presAssocID="{BB06D219-92BD-49E7-B3FB-91EF7F63175B}" presName="childText" presStyleLbl="bgAcc1" presStyleIdx="2" presStyleCnt="5">
        <dgm:presLayoutVars>
          <dgm:bulletEnabled val="1"/>
        </dgm:presLayoutVars>
      </dgm:prSet>
      <dgm:spPr/>
      <dgm:t>
        <a:bodyPr/>
        <a:lstStyle/>
        <a:p>
          <a:endParaRPr lang="zh-CN" altLang="en-US"/>
        </a:p>
      </dgm:t>
    </dgm:pt>
    <dgm:pt modelId="{4DF8AFBE-50F4-4999-9BC9-308527D87FD0}" type="pres">
      <dgm:prSet presAssocID="{A1D5DBAF-E19C-435E-8B8A-DFEE5295EE29}" presName="Name13" presStyleLbl="parChTrans1D2" presStyleIdx="3" presStyleCnt="5"/>
      <dgm:spPr/>
      <dgm:t>
        <a:bodyPr/>
        <a:lstStyle/>
        <a:p>
          <a:endParaRPr lang="zh-CN" altLang="en-US"/>
        </a:p>
      </dgm:t>
    </dgm:pt>
    <dgm:pt modelId="{34F14817-75D6-4B81-BF77-CA89E4321CEA}" type="pres">
      <dgm:prSet presAssocID="{FAF78AED-0716-4C6F-8E2C-AE19281A4411}" presName="childText" presStyleLbl="bgAcc1" presStyleIdx="3" presStyleCnt="5">
        <dgm:presLayoutVars>
          <dgm:bulletEnabled val="1"/>
        </dgm:presLayoutVars>
      </dgm:prSet>
      <dgm:spPr/>
      <dgm:t>
        <a:bodyPr/>
        <a:lstStyle/>
        <a:p>
          <a:endParaRPr lang="zh-CN" altLang="en-US"/>
        </a:p>
      </dgm:t>
    </dgm:pt>
    <dgm:pt modelId="{B9670CD2-EB7D-4878-AE91-942E7DAFED61}" type="pres">
      <dgm:prSet presAssocID="{7761B6D2-3120-47F4-B4A3-43A46B8827ED}" presName="root" presStyleCnt="0"/>
      <dgm:spPr/>
    </dgm:pt>
    <dgm:pt modelId="{99F1A689-7832-4EA1-B9CD-8DD97BB461E7}" type="pres">
      <dgm:prSet presAssocID="{7761B6D2-3120-47F4-B4A3-43A46B8827ED}" presName="rootComposite" presStyleCnt="0"/>
      <dgm:spPr/>
    </dgm:pt>
    <dgm:pt modelId="{A60278A3-88C8-45FD-9B1A-79C17B8AC4DB}" type="pres">
      <dgm:prSet presAssocID="{7761B6D2-3120-47F4-B4A3-43A46B8827ED}" presName="rootText" presStyleLbl="node1" presStyleIdx="2" presStyleCnt="3"/>
      <dgm:spPr/>
      <dgm:t>
        <a:bodyPr/>
        <a:lstStyle/>
        <a:p>
          <a:endParaRPr lang="zh-CN" altLang="en-US"/>
        </a:p>
      </dgm:t>
    </dgm:pt>
    <dgm:pt modelId="{8699534D-64B8-4132-AB9A-8D2D7FE7602F}" type="pres">
      <dgm:prSet presAssocID="{7761B6D2-3120-47F4-B4A3-43A46B8827ED}" presName="rootConnector" presStyleLbl="node1" presStyleIdx="2" presStyleCnt="3"/>
      <dgm:spPr/>
      <dgm:t>
        <a:bodyPr/>
        <a:lstStyle/>
        <a:p>
          <a:endParaRPr lang="zh-CN" altLang="en-US"/>
        </a:p>
      </dgm:t>
    </dgm:pt>
    <dgm:pt modelId="{BF804E48-8F2B-48D0-AD67-01466DFA44D7}" type="pres">
      <dgm:prSet presAssocID="{7761B6D2-3120-47F4-B4A3-43A46B8827ED}" presName="childShape" presStyleCnt="0"/>
      <dgm:spPr/>
    </dgm:pt>
    <dgm:pt modelId="{B601ADF7-852D-4B46-BDBF-06862867726B}" type="pres">
      <dgm:prSet presAssocID="{0AB09E99-D11E-4A19-8B5E-0B6DADC0DD55}" presName="Name13" presStyleLbl="parChTrans1D2" presStyleIdx="4" presStyleCnt="5"/>
      <dgm:spPr/>
      <dgm:t>
        <a:bodyPr/>
        <a:lstStyle/>
        <a:p>
          <a:endParaRPr lang="zh-CN" altLang="en-US"/>
        </a:p>
      </dgm:t>
    </dgm:pt>
    <dgm:pt modelId="{9F4DF539-85C5-4A79-9F7A-B52C37A8F993}" type="pres">
      <dgm:prSet presAssocID="{DC2A1DC7-D760-4A0D-BF27-01DA8E1DA1CD}" presName="childText" presStyleLbl="bgAcc1" presStyleIdx="4" presStyleCnt="5">
        <dgm:presLayoutVars>
          <dgm:bulletEnabled val="1"/>
        </dgm:presLayoutVars>
      </dgm:prSet>
      <dgm:spPr/>
      <dgm:t>
        <a:bodyPr/>
        <a:lstStyle/>
        <a:p>
          <a:endParaRPr lang="zh-CN" altLang="en-US"/>
        </a:p>
      </dgm:t>
    </dgm:pt>
  </dgm:ptLst>
  <dgm:cxnLst>
    <dgm:cxn modelId="{D2C66165-F784-4328-A9F0-EA2C0E440938}" type="presOf" srcId="{0AB09E99-D11E-4A19-8B5E-0B6DADC0DD55}" destId="{B601ADF7-852D-4B46-BDBF-06862867726B}" srcOrd="0" destOrd="0" presId="urn:microsoft.com/office/officeart/2005/8/layout/hierarchy3"/>
    <dgm:cxn modelId="{16111ABE-6293-41B8-8FB9-422D7F80522D}" srcId="{A17217B5-CBA9-4F64-8BF0-254AD06B0733}" destId="{C7E21B16-70BB-47EA-B8CC-2B477ABC4387}" srcOrd="0" destOrd="0" parTransId="{3F9395B1-7D02-46F7-9E39-7E0B37AD69BD}" sibTransId="{5182953E-BA03-4C32-893A-CF432B513851}"/>
    <dgm:cxn modelId="{7A8309F4-C256-4A4D-8265-219E481C772B}" type="presOf" srcId="{8076A9DB-2DBD-41FB-845C-1D4C5E16EFF6}" destId="{4EA31445-33A0-46BC-B149-725455FB9BA7}" srcOrd="0" destOrd="0" presId="urn:microsoft.com/office/officeart/2005/8/layout/hierarchy3"/>
    <dgm:cxn modelId="{5A479FD6-04A0-454D-8FBC-78B5E7BB9396}" srcId="{A17217B5-CBA9-4F64-8BF0-254AD06B0733}" destId="{7761B6D2-3120-47F4-B4A3-43A46B8827ED}" srcOrd="2" destOrd="0" parTransId="{1B86B720-111A-4F41-8DB5-F6E1F98FDD79}" sibTransId="{4CBA7C9A-AFA0-4E33-8B7A-1FC10C7B1428}"/>
    <dgm:cxn modelId="{E9C3D9A2-04D1-4988-AC0C-A10CD4291060}" type="presOf" srcId="{FAF78AED-0716-4C6F-8E2C-AE19281A4411}" destId="{34F14817-75D6-4B81-BF77-CA89E4321CEA}" srcOrd="0" destOrd="0" presId="urn:microsoft.com/office/officeart/2005/8/layout/hierarchy3"/>
    <dgm:cxn modelId="{B612F199-13C7-4494-889C-7E04952175DC}" type="presOf" srcId="{C7E21B16-70BB-47EA-B8CC-2B477ABC4387}" destId="{735594E8-6764-4E66-B9CA-DE94C6E784C8}" srcOrd="0" destOrd="0" presId="urn:microsoft.com/office/officeart/2005/8/layout/hierarchy3"/>
    <dgm:cxn modelId="{496D15F6-97A3-4B2D-BD96-639A789439DB}" type="presOf" srcId="{A0DD287D-F728-4DA6-99B0-C05255D36280}" destId="{B120B3D2-7816-407F-8FB2-5045666DCB37}" srcOrd="0" destOrd="0" presId="urn:microsoft.com/office/officeart/2005/8/layout/hierarchy3"/>
    <dgm:cxn modelId="{D4554B81-7F60-4B41-9E9F-431283B5C161}" type="presOf" srcId="{BB06D219-92BD-49E7-B3FB-91EF7F63175B}" destId="{E56FF731-DD0E-4769-868F-474F556AF3D8}" srcOrd="0" destOrd="0" presId="urn:microsoft.com/office/officeart/2005/8/layout/hierarchy3"/>
    <dgm:cxn modelId="{ECAA2F0E-A97D-4F4E-A546-92A9D1F15AE9}" srcId="{A17217B5-CBA9-4F64-8BF0-254AD06B0733}" destId="{6EF0DBB1-30FD-4A75-93BA-5428CA97233E}" srcOrd="1" destOrd="0" parTransId="{5C1B2CD1-6DA7-4DF9-9869-2165BB301C51}" sibTransId="{8842841E-1D7C-4400-8B08-5C1BF3B875EB}"/>
    <dgm:cxn modelId="{CBA87F94-8D1D-43FC-84A2-637C838972C6}" type="presOf" srcId="{6EF0DBB1-30FD-4A75-93BA-5428CA97233E}" destId="{59FE309C-6CB0-4EAD-930E-4B9912583CC8}" srcOrd="1" destOrd="0" presId="urn:microsoft.com/office/officeart/2005/8/layout/hierarchy3"/>
    <dgm:cxn modelId="{ACE8284F-F8A6-49D7-A05F-8D7B4144AB76}" srcId="{6EF0DBB1-30FD-4A75-93BA-5428CA97233E}" destId="{FAF78AED-0716-4C6F-8E2C-AE19281A4411}" srcOrd="1" destOrd="0" parTransId="{A1D5DBAF-E19C-435E-8B8A-DFEE5295EE29}" sibTransId="{2C8E0FA0-6046-4A12-ACC8-9359E63E2F4E}"/>
    <dgm:cxn modelId="{D7CEF3A7-3B85-49BE-A4CA-8FC5F53E1219}" srcId="{C7E21B16-70BB-47EA-B8CC-2B477ABC4387}" destId="{8076A9DB-2DBD-41FB-845C-1D4C5E16EFF6}" srcOrd="0" destOrd="0" parTransId="{A0DD287D-F728-4DA6-99B0-C05255D36280}" sibTransId="{D38E70ED-D110-4DA2-8DBC-7AD10F074D65}"/>
    <dgm:cxn modelId="{CB93FBC2-ABA6-4F3C-B35E-93E59381B922}" type="presOf" srcId="{7761B6D2-3120-47F4-B4A3-43A46B8827ED}" destId="{8699534D-64B8-4132-AB9A-8D2D7FE7602F}" srcOrd="1" destOrd="0" presId="urn:microsoft.com/office/officeart/2005/8/layout/hierarchy3"/>
    <dgm:cxn modelId="{95AD90B9-A118-4BA8-B5C4-6FBE64AE7687}" type="presOf" srcId="{A1D5DBAF-E19C-435E-8B8A-DFEE5295EE29}" destId="{4DF8AFBE-50F4-4999-9BC9-308527D87FD0}" srcOrd="0" destOrd="0" presId="urn:microsoft.com/office/officeart/2005/8/layout/hierarchy3"/>
    <dgm:cxn modelId="{B6D2E612-9BF0-4AE8-AD00-A70B11D0FD9A}" type="presOf" srcId="{A17217B5-CBA9-4F64-8BF0-254AD06B0733}" destId="{023F532F-D1B1-411B-ADB3-25B059F65EFE}" srcOrd="0" destOrd="0" presId="urn:microsoft.com/office/officeart/2005/8/layout/hierarchy3"/>
    <dgm:cxn modelId="{19B30F9B-4F18-4D5E-BECA-7A23ED96B082}" srcId="{C7E21B16-70BB-47EA-B8CC-2B477ABC4387}" destId="{CC6AB943-67D5-4E45-BA9F-87125D3BD64A}" srcOrd="1" destOrd="0" parTransId="{4E6D5AE4-D7B5-4AAC-8979-810CE329DA79}" sibTransId="{867EB39D-AFB3-4D9B-80DC-44D758873791}"/>
    <dgm:cxn modelId="{667CF8A7-5561-45FC-817C-1F336957B82B}" type="presOf" srcId="{C7E21B16-70BB-47EA-B8CC-2B477ABC4387}" destId="{7815AD5A-ABA6-4875-BEEF-51612C08D1AC}" srcOrd="1" destOrd="0" presId="urn:microsoft.com/office/officeart/2005/8/layout/hierarchy3"/>
    <dgm:cxn modelId="{57DF06B9-7185-4995-8BAB-D84FE764C5C7}" type="presOf" srcId="{4E6D5AE4-D7B5-4AAC-8979-810CE329DA79}" destId="{A9990A5C-32BF-4F42-B3CD-F1E2F515FB55}" srcOrd="0" destOrd="0" presId="urn:microsoft.com/office/officeart/2005/8/layout/hierarchy3"/>
    <dgm:cxn modelId="{162A39A0-326F-4376-892B-A67B9A9C184C}" type="presOf" srcId="{D9496478-8CE0-48E7-867C-CAF40890FB85}" destId="{66E97ED9-C887-4C5F-A673-1FF8E7D818DD}" srcOrd="0" destOrd="0" presId="urn:microsoft.com/office/officeart/2005/8/layout/hierarchy3"/>
    <dgm:cxn modelId="{7421D12D-4AF1-4486-8EB6-7D6F711B182A}" type="presOf" srcId="{6EF0DBB1-30FD-4A75-93BA-5428CA97233E}" destId="{C5BC8AFB-B658-4768-A27C-35D1F6034111}" srcOrd="0" destOrd="0" presId="urn:microsoft.com/office/officeart/2005/8/layout/hierarchy3"/>
    <dgm:cxn modelId="{29780A47-62A4-4B68-B5FD-D4E1F774C8D7}" type="presOf" srcId="{DC2A1DC7-D760-4A0D-BF27-01DA8E1DA1CD}" destId="{9F4DF539-85C5-4A79-9F7A-B52C37A8F993}" srcOrd="0" destOrd="0" presId="urn:microsoft.com/office/officeart/2005/8/layout/hierarchy3"/>
    <dgm:cxn modelId="{DA303335-2ADA-4325-855A-9B21E62659DB}" type="presOf" srcId="{7761B6D2-3120-47F4-B4A3-43A46B8827ED}" destId="{A60278A3-88C8-45FD-9B1A-79C17B8AC4DB}" srcOrd="0" destOrd="0" presId="urn:microsoft.com/office/officeart/2005/8/layout/hierarchy3"/>
    <dgm:cxn modelId="{F374A4AA-B5B6-4F66-A9AB-6CBA64436F38}" srcId="{7761B6D2-3120-47F4-B4A3-43A46B8827ED}" destId="{DC2A1DC7-D760-4A0D-BF27-01DA8E1DA1CD}" srcOrd="0" destOrd="0" parTransId="{0AB09E99-D11E-4A19-8B5E-0B6DADC0DD55}" sibTransId="{88313BFB-A110-4AC0-9B65-26CFB02F1952}"/>
    <dgm:cxn modelId="{B8A67B0B-2497-457D-89CB-99F829CFAD29}" type="presOf" srcId="{CC6AB943-67D5-4E45-BA9F-87125D3BD64A}" destId="{AB5C9505-68E8-49D4-A2DB-8165492AD315}" srcOrd="0" destOrd="0" presId="urn:microsoft.com/office/officeart/2005/8/layout/hierarchy3"/>
    <dgm:cxn modelId="{9182CC17-E3A5-4925-95CD-C668D4CBE873}" srcId="{6EF0DBB1-30FD-4A75-93BA-5428CA97233E}" destId="{BB06D219-92BD-49E7-B3FB-91EF7F63175B}" srcOrd="0" destOrd="0" parTransId="{D9496478-8CE0-48E7-867C-CAF40890FB85}" sibTransId="{71870150-2D81-4338-81A9-5FE690726BBE}"/>
    <dgm:cxn modelId="{87760626-D179-4C7E-B2B2-A4166463B0DE}" type="presParOf" srcId="{023F532F-D1B1-411B-ADB3-25B059F65EFE}" destId="{925862E9-C340-472F-A83E-2149A230B348}" srcOrd="0" destOrd="0" presId="urn:microsoft.com/office/officeart/2005/8/layout/hierarchy3"/>
    <dgm:cxn modelId="{D6C12F5E-AA5E-419E-9656-F33F6FCD05F2}" type="presParOf" srcId="{925862E9-C340-472F-A83E-2149A230B348}" destId="{62BD3646-0971-437B-B925-0841FC0CB890}" srcOrd="0" destOrd="0" presId="urn:microsoft.com/office/officeart/2005/8/layout/hierarchy3"/>
    <dgm:cxn modelId="{6934E13C-CE78-4FE4-A4AF-A60CECD1A06F}" type="presParOf" srcId="{62BD3646-0971-437B-B925-0841FC0CB890}" destId="{735594E8-6764-4E66-B9CA-DE94C6E784C8}" srcOrd="0" destOrd="0" presId="urn:microsoft.com/office/officeart/2005/8/layout/hierarchy3"/>
    <dgm:cxn modelId="{B2F7CB83-0C6D-4DCB-B5D0-2A11559941B6}" type="presParOf" srcId="{62BD3646-0971-437B-B925-0841FC0CB890}" destId="{7815AD5A-ABA6-4875-BEEF-51612C08D1AC}" srcOrd="1" destOrd="0" presId="urn:microsoft.com/office/officeart/2005/8/layout/hierarchy3"/>
    <dgm:cxn modelId="{82E0F373-4A9F-4165-94BB-BC9C6683EBDE}" type="presParOf" srcId="{925862E9-C340-472F-A83E-2149A230B348}" destId="{D55D5068-1693-4A49-809E-643C98BEDEB1}" srcOrd="1" destOrd="0" presId="urn:microsoft.com/office/officeart/2005/8/layout/hierarchy3"/>
    <dgm:cxn modelId="{A8DE3DAC-8A36-4487-9A6A-3CAC2A9950F1}" type="presParOf" srcId="{D55D5068-1693-4A49-809E-643C98BEDEB1}" destId="{B120B3D2-7816-407F-8FB2-5045666DCB37}" srcOrd="0" destOrd="0" presId="urn:microsoft.com/office/officeart/2005/8/layout/hierarchy3"/>
    <dgm:cxn modelId="{AF8A617C-7A74-4982-86BA-5E0D93A849DC}" type="presParOf" srcId="{D55D5068-1693-4A49-809E-643C98BEDEB1}" destId="{4EA31445-33A0-46BC-B149-725455FB9BA7}" srcOrd="1" destOrd="0" presId="urn:microsoft.com/office/officeart/2005/8/layout/hierarchy3"/>
    <dgm:cxn modelId="{316E86A5-ED2A-4508-895E-A57ECEA9F802}" type="presParOf" srcId="{D55D5068-1693-4A49-809E-643C98BEDEB1}" destId="{A9990A5C-32BF-4F42-B3CD-F1E2F515FB55}" srcOrd="2" destOrd="0" presId="urn:microsoft.com/office/officeart/2005/8/layout/hierarchy3"/>
    <dgm:cxn modelId="{C4F9BE7C-B011-465C-B732-A270C6BF65BD}" type="presParOf" srcId="{D55D5068-1693-4A49-809E-643C98BEDEB1}" destId="{AB5C9505-68E8-49D4-A2DB-8165492AD315}" srcOrd="3" destOrd="0" presId="urn:microsoft.com/office/officeart/2005/8/layout/hierarchy3"/>
    <dgm:cxn modelId="{0C615793-A72A-407D-9E0D-729E275C3855}" type="presParOf" srcId="{023F532F-D1B1-411B-ADB3-25B059F65EFE}" destId="{EEF638C1-5DD1-49E7-AC3D-C992786A2F4A}" srcOrd="1" destOrd="0" presId="urn:microsoft.com/office/officeart/2005/8/layout/hierarchy3"/>
    <dgm:cxn modelId="{7E2663F0-43F7-4EB5-BD69-B10DCBF287C3}" type="presParOf" srcId="{EEF638C1-5DD1-49E7-AC3D-C992786A2F4A}" destId="{A56F430F-1DE3-4756-832D-5C4D168B1D2C}" srcOrd="0" destOrd="0" presId="urn:microsoft.com/office/officeart/2005/8/layout/hierarchy3"/>
    <dgm:cxn modelId="{9D1CB32E-27FE-4C24-AD08-6DA6474106C9}" type="presParOf" srcId="{A56F430F-1DE3-4756-832D-5C4D168B1D2C}" destId="{C5BC8AFB-B658-4768-A27C-35D1F6034111}" srcOrd="0" destOrd="0" presId="urn:microsoft.com/office/officeart/2005/8/layout/hierarchy3"/>
    <dgm:cxn modelId="{68D78B9B-E2A0-44C6-A878-9B33638247D2}" type="presParOf" srcId="{A56F430F-1DE3-4756-832D-5C4D168B1D2C}" destId="{59FE309C-6CB0-4EAD-930E-4B9912583CC8}" srcOrd="1" destOrd="0" presId="urn:microsoft.com/office/officeart/2005/8/layout/hierarchy3"/>
    <dgm:cxn modelId="{C938E119-1014-49EB-8F71-720C4DDF3321}" type="presParOf" srcId="{EEF638C1-5DD1-49E7-AC3D-C992786A2F4A}" destId="{E17F557A-3EBB-4C81-BE09-B07189F51B6A}" srcOrd="1" destOrd="0" presId="urn:microsoft.com/office/officeart/2005/8/layout/hierarchy3"/>
    <dgm:cxn modelId="{2E5722E5-19F6-4731-A5CA-AD252AEA5C66}" type="presParOf" srcId="{E17F557A-3EBB-4C81-BE09-B07189F51B6A}" destId="{66E97ED9-C887-4C5F-A673-1FF8E7D818DD}" srcOrd="0" destOrd="0" presId="urn:microsoft.com/office/officeart/2005/8/layout/hierarchy3"/>
    <dgm:cxn modelId="{E31DA4CD-02C3-46FD-A8C1-CDF999463EE0}" type="presParOf" srcId="{E17F557A-3EBB-4C81-BE09-B07189F51B6A}" destId="{E56FF731-DD0E-4769-868F-474F556AF3D8}" srcOrd="1" destOrd="0" presId="urn:microsoft.com/office/officeart/2005/8/layout/hierarchy3"/>
    <dgm:cxn modelId="{D62643A5-AAB2-4961-8357-CEDE22ED3A28}" type="presParOf" srcId="{E17F557A-3EBB-4C81-BE09-B07189F51B6A}" destId="{4DF8AFBE-50F4-4999-9BC9-308527D87FD0}" srcOrd="2" destOrd="0" presId="urn:microsoft.com/office/officeart/2005/8/layout/hierarchy3"/>
    <dgm:cxn modelId="{0E7E411C-849B-4273-BBA1-B6BDCE143428}" type="presParOf" srcId="{E17F557A-3EBB-4C81-BE09-B07189F51B6A}" destId="{34F14817-75D6-4B81-BF77-CA89E4321CEA}" srcOrd="3" destOrd="0" presId="urn:microsoft.com/office/officeart/2005/8/layout/hierarchy3"/>
    <dgm:cxn modelId="{64A98D24-E14F-4B83-864D-19CF0BF00E71}" type="presParOf" srcId="{023F532F-D1B1-411B-ADB3-25B059F65EFE}" destId="{B9670CD2-EB7D-4878-AE91-942E7DAFED61}" srcOrd="2" destOrd="0" presId="urn:microsoft.com/office/officeart/2005/8/layout/hierarchy3"/>
    <dgm:cxn modelId="{8F97651E-6819-4EAC-87B4-80866BC1D225}" type="presParOf" srcId="{B9670CD2-EB7D-4878-AE91-942E7DAFED61}" destId="{99F1A689-7832-4EA1-B9CD-8DD97BB461E7}" srcOrd="0" destOrd="0" presId="urn:microsoft.com/office/officeart/2005/8/layout/hierarchy3"/>
    <dgm:cxn modelId="{BE21AA3B-F6C6-4CC2-967E-29D4CD834AA9}" type="presParOf" srcId="{99F1A689-7832-4EA1-B9CD-8DD97BB461E7}" destId="{A60278A3-88C8-45FD-9B1A-79C17B8AC4DB}" srcOrd="0" destOrd="0" presId="urn:microsoft.com/office/officeart/2005/8/layout/hierarchy3"/>
    <dgm:cxn modelId="{D37E3477-E75A-4DED-9652-8A81245FCAF2}" type="presParOf" srcId="{99F1A689-7832-4EA1-B9CD-8DD97BB461E7}" destId="{8699534D-64B8-4132-AB9A-8D2D7FE7602F}" srcOrd="1" destOrd="0" presId="urn:microsoft.com/office/officeart/2005/8/layout/hierarchy3"/>
    <dgm:cxn modelId="{BD6C1CE0-4CB0-4D89-A7D4-7BF407B71CCB}" type="presParOf" srcId="{B9670CD2-EB7D-4878-AE91-942E7DAFED61}" destId="{BF804E48-8F2B-48D0-AD67-01466DFA44D7}" srcOrd="1" destOrd="0" presId="urn:microsoft.com/office/officeart/2005/8/layout/hierarchy3"/>
    <dgm:cxn modelId="{EF89A1E9-72B3-4064-8B0E-8FAEDC460522}" type="presParOf" srcId="{BF804E48-8F2B-48D0-AD67-01466DFA44D7}" destId="{B601ADF7-852D-4B46-BDBF-06862867726B}" srcOrd="0" destOrd="0" presId="urn:microsoft.com/office/officeart/2005/8/layout/hierarchy3"/>
    <dgm:cxn modelId="{3575763E-46EA-4DEB-BA4B-E55DB005D695}" type="presParOf" srcId="{BF804E48-8F2B-48D0-AD67-01466DFA44D7}" destId="{9F4DF539-85C5-4A79-9F7A-B52C37A8F993}" srcOrd="1" destOrd="0" presId="urn:microsoft.com/office/officeart/2005/8/layout/hierarchy3"/>
  </dgm:cxnLst>
  <dgm:bg/>
  <dgm:whole/>
</dgm:dataModel>
</file>

<file path=ppt/diagrams/data14.xml><?xml version="1.0" encoding="utf-8"?>
<dgm:dataModel xmlns:dgm="http://schemas.openxmlformats.org/drawingml/2006/diagram" xmlns:a="http://schemas.openxmlformats.org/drawingml/2006/main">
  <dgm:ptLst>
    <dgm:pt modelId="{B32F2055-D9D0-497C-BC74-B3F822D5705D}" type="doc">
      <dgm:prSet loTypeId="urn:microsoft.com/office/officeart/2005/8/layout/list1" loCatId="list" qsTypeId="urn:microsoft.com/office/officeart/2005/8/quickstyle/3d3" qsCatId="3D" csTypeId="urn:microsoft.com/office/officeart/2005/8/colors/colorful1" csCatId="colorful" phldr="1"/>
      <dgm:spPr/>
      <dgm:t>
        <a:bodyPr/>
        <a:lstStyle/>
        <a:p>
          <a:endParaRPr lang="zh-CN" altLang="en-US"/>
        </a:p>
      </dgm:t>
    </dgm:pt>
    <dgm:pt modelId="{971EA7EC-65F2-48F8-BCCA-E4353772589C}">
      <dgm:prSet phldrT="[文本]"/>
      <dgm:spPr/>
      <dgm:t>
        <a:bodyPr/>
        <a:lstStyle/>
        <a:p>
          <a:r>
            <a:rPr lang="zh-CN" altLang="en-US" b="1" dirty="0" smtClean="0"/>
            <a:t>申请平台：</a:t>
          </a:r>
          <a:r>
            <a:rPr lang="en-US" altLang="zh-CN" b="1" dirty="0" smtClean="0"/>
            <a:t>apply.csc.edu.cn</a:t>
          </a:r>
          <a:endParaRPr lang="zh-CN" altLang="en-US" b="1" dirty="0"/>
        </a:p>
      </dgm:t>
    </dgm:pt>
    <dgm:pt modelId="{DC888138-E5ED-4FA7-8085-2FB72FA13F5A}" type="parTrans" cxnId="{974FEACE-3EE4-4E12-BA17-A19C16E69E8F}">
      <dgm:prSet/>
      <dgm:spPr/>
      <dgm:t>
        <a:bodyPr/>
        <a:lstStyle/>
        <a:p>
          <a:endParaRPr lang="zh-CN" altLang="en-US"/>
        </a:p>
      </dgm:t>
    </dgm:pt>
    <dgm:pt modelId="{474D0E1A-6407-401C-A8EF-CD7B35DA6929}" type="sibTrans" cxnId="{974FEACE-3EE4-4E12-BA17-A19C16E69E8F}">
      <dgm:prSet/>
      <dgm:spPr/>
      <dgm:t>
        <a:bodyPr/>
        <a:lstStyle/>
        <a:p>
          <a:endParaRPr lang="zh-CN" altLang="en-US"/>
        </a:p>
      </dgm:t>
    </dgm:pt>
    <dgm:pt modelId="{B0748CE9-99CC-4B89-A7DA-6855CD7AC78F}">
      <dgm:prSet phldrT="[文本]"/>
      <dgm:spPr/>
      <dgm:t>
        <a:bodyPr/>
        <a:lstStyle/>
        <a:p>
          <a:r>
            <a:rPr lang="zh-CN" altLang="en-US" b="1" dirty="0" smtClean="0"/>
            <a:t>受理机构：湖南省教育厅</a:t>
          </a:r>
          <a:endParaRPr lang="zh-CN" altLang="en-US" b="1" dirty="0"/>
        </a:p>
      </dgm:t>
    </dgm:pt>
    <dgm:pt modelId="{496EB83B-F9E1-4A0D-A30E-0174350CAB94}" type="parTrans" cxnId="{700E7991-B3DD-4A84-A8CD-B4C7EC1E5DF1}">
      <dgm:prSet/>
      <dgm:spPr/>
      <dgm:t>
        <a:bodyPr/>
        <a:lstStyle/>
        <a:p>
          <a:endParaRPr lang="zh-CN" altLang="en-US"/>
        </a:p>
      </dgm:t>
    </dgm:pt>
    <dgm:pt modelId="{768A7F9A-1124-495C-9A1B-5199E994D97E}" type="sibTrans" cxnId="{700E7991-B3DD-4A84-A8CD-B4C7EC1E5DF1}">
      <dgm:prSet/>
      <dgm:spPr/>
      <dgm:t>
        <a:bodyPr/>
        <a:lstStyle/>
        <a:p>
          <a:endParaRPr lang="zh-CN" altLang="en-US"/>
        </a:p>
      </dgm:t>
    </dgm:pt>
    <dgm:pt modelId="{1F0EA466-6D14-487E-9067-9EED2AF30A82}">
      <dgm:prSet phldrT="[文本]"/>
      <dgm:spPr/>
      <dgm:t>
        <a:bodyPr/>
        <a:lstStyle/>
        <a:p>
          <a:r>
            <a:rPr lang="zh-CN" altLang="en-US" b="1" dirty="0" smtClean="0"/>
            <a:t>留学期限：</a:t>
          </a:r>
          <a:r>
            <a:rPr lang="en-US" altLang="zh-CN" b="1" dirty="0" smtClean="0"/>
            <a:t>12</a:t>
          </a:r>
          <a:r>
            <a:rPr lang="zh-CN" altLang="en-US" b="1" dirty="0" smtClean="0"/>
            <a:t>个月</a:t>
          </a:r>
          <a:endParaRPr lang="zh-CN" altLang="en-US" b="1" dirty="0"/>
        </a:p>
      </dgm:t>
    </dgm:pt>
    <dgm:pt modelId="{066CC8B6-FDD0-4FEF-80AB-28D4EDAA4FD0}" type="parTrans" cxnId="{D11FA211-4AE0-4CAB-859A-3FFAFA52A809}">
      <dgm:prSet/>
      <dgm:spPr/>
      <dgm:t>
        <a:bodyPr/>
        <a:lstStyle/>
        <a:p>
          <a:endParaRPr lang="zh-CN" altLang="en-US"/>
        </a:p>
      </dgm:t>
    </dgm:pt>
    <dgm:pt modelId="{023498DC-C686-4559-BC77-82334080D03F}" type="sibTrans" cxnId="{D11FA211-4AE0-4CAB-859A-3FFAFA52A809}">
      <dgm:prSet/>
      <dgm:spPr/>
      <dgm:t>
        <a:bodyPr/>
        <a:lstStyle/>
        <a:p>
          <a:endParaRPr lang="zh-CN" altLang="en-US"/>
        </a:p>
      </dgm:t>
    </dgm:pt>
    <dgm:pt modelId="{58A93614-C099-448C-A773-BC49EDC5A15B}">
      <dgm:prSet phldrT="[文本]"/>
      <dgm:spPr/>
      <dgm:t>
        <a:bodyPr/>
        <a:lstStyle/>
        <a:p>
          <a:r>
            <a:rPr lang="zh-CN" altLang="en-US" b="1" dirty="0" smtClean="0"/>
            <a:t>资助标准：访问学者</a:t>
          </a:r>
          <a:endParaRPr lang="zh-CN" altLang="en-US" b="1" dirty="0"/>
        </a:p>
      </dgm:t>
    </dgm:pt>
    <dgm:pt modelId="{D5B0DED3-67C2-414D-BE0F-E414F468FA08}" type="parTrans" cxnId="{6D3A8A05-42CC-4E99-9DA7-4F4E0C01BF04}">
      <dgm:prSet/>
      <dgm:spPr/>
      <dgm:t>
        <a:bodyPr/>
        <a:lstStyle/>
        <a:p>
          <a:endParaRPr lang="zh-CN" altLang="en-US"/>
        </a:p>
      </dgm:t>
    </dgm:pt>
    <dgm:pt modelId="{E15A6000-581B-428D-BC99-8BDDF3795019}" type="sibTrans" cxnId="{6D3A8A05-42CC-4E99-9DA7-4F4E0C01BF04}">
      <dgm:prSet/>
      <dgm:spPr/>
      <dgm:t>
        <a:bodyPr/>
        <a:lstStyle/>
        <a:p>
          <a:endParaRPr lang="zh-CN" altLang="en-US"/>
        </a:p>
      </dgm:t>
    </dgm:pt>
    <dgm:pt modelId="{2691DC17-9A71-4F9B-828D-39D9E5C8C64A}">
      <dgm:prSet phldrT="[文本]"/>
      <dgm:spPr/>
      <dgm:t>
        <a:bodyPr/>
        <a:lstStyle/>
        <a:p>
          <a:r>
            <a:rPr lang="zh-CN" altLang="en-US" b="1" dirty="0" smtClean="0"/>
            <a:t>外语条件：合格者优先，无成绩先申报再培训</a:t>
          </a:r>
          <a:endParaRPr lang="zh-CN" altLang="en-US" b="1" dirty="0"/>
        </a:p>
      </dgm:t>
    </dgm:pt>
    <dgm:pt modelId="{D28C02F0-615B-4B8F-A078-747D4DE184AC}" type="parTrans" cxnId="{ABDEE17F-C188-48B7-8609-5DF7244311A2}">
      <dgm:prSet/>
      <dgm:spPr/>
      <dgm:t>
        <a:bodyPr/>
        <a:lstStyle/>
        <a:p>
          <a:endParaRPr lang="zh-CN" altLang="en-US"/>
        </a:p>
      </dgm:t>
    </dgm:pt>
    <dgm:pt modelId="{21D1E348-D83C-46C4-955E-028E8FB53730}" type="sibTrans" cxnId="{ABDEE17F-C188-48B7-8609-5DF7244311A2}">
      <dgm:prSet/>
      <dgm:spPr/>
      <dgm:t>
        <a:bodyPr/>
        <a:lstStyle/>
        <a:p>
          <a:endParaRPr lang="zh-CN" altLang="en-US"/>
        </a:p>
      </dgm:t>
    </dgm:pt>
    <dgm:pt modelId="{4955A75B-BAFA-4EE2-8300-9C39FFE247A3}">
      <dgm:prSet phldrT="[文本]"/>
      <dgm:spPr/>
      <dgm:t>
        <a:bodyPr/>
        <a:lstStyle/>
        <a:p>
          <a:r>
            <a:rPr lang="zh-CN" altLang="en-US" b="1" dirty="0" smtClean="0"/>
            <a:t>访学邀请函期限：</a:t>
          </a:r>
          <a:r>
            <a:rPr lang="en-US" b="1" dirty="0" smtClean="0"/>
            <a:t>2017</a:t>
          </a:r>
          <a:r>
            <a:rPr lang="zh-CN" b="1" dirty="0" smtClean="0"/>
            <a:t>年</a:t>
          </a:r>
          <a:r>
            <a:rPr lang="en-US" b="1" dirty="0" smtClean="0"/>
            <a:t>9</a:t>
          </a:r>
          <a:r>
            <a:rPr lang="zh-CN" b="1" dirty="0" smtClean="0"/>
            <a:t>月至</a:t>
          </a:r>
          <a:r>
            <a:rPr lang="en-US" b="1" dirty="0" smtClean="0"/>
            <a:t>2018</a:t>
          </a:r>
          <a:r>
            <a:rPr lang="zh-CN" b="1" dirty="0" smtClean="0"/>
            <a:t>年</a:t>
          </a:r>
          <a:r>
            <a:rPr lang="en-US" b="1" dirty="0" smtClean="0"/>
            <a:t>9</a:t>
          </a:r>
          <a:r>
            <a:rPr lang="zh-CN" b="1" dirty="0" smtClean="0"/>
            <a:t>月间</a:t>
          </a:r>
          <a:endParaRPr lang="zh-CN" altLang="en-US" b="1" dirty="0"/>
        </a:p>
      </dgm:t>
    </dgm:pt>
    <dgm:pt modelId="{0EB8BC8F-254F-4E41-851D-9559B4265FC8}" type="parTrans" cxnId="{EC89EAF5-0588-4C69-BD2F-3028BAE06D9E}">
      <dgm:prSet/>
      <dgm:spPr/>
      <dgm:t>
        <a:bodyPr/>
        <a:lstStyle/>
        <a:p>
          <a:endParaRPr lang="zh-CN" altLang="en-US"/>
        </a:p>
      </dgm:t>
    </dgm:pt>
    <dgm:pt modelId="{4EF8FF4C-C325-4D55-9164-7599B88D305D}" type="sibTrans" cxnId="{EC89EAF5-0588-4C69-BD2F-3028BAE06D9E}">
      <dgm:prSet/>
      <dgm:spPr/>
      <dgm:t>
        <a:bodyPr/>
        <a:lstStyle/>
        <a:p>
          <a:endParaRPr lang="zh-CN" altLang="en-US"/>
        </a:p>
      </dgm:t>
    </dgm:pt>
    <dgm:pt modelId="{9C3614C7-72F6-41B8-8B07-33C5C1372B7C}">
      <dgm:prSet phldrT="[文本]"/>
      <dgm:spPr/>
      <dgm:t>
        <a:bodyPr/>
        <a:lstStyle/>
        <a:p>
          <a:r>
            <a:rPr lang="zh-CN" altLang="en-US" b="1" dirty="0" smtClean="0"/>
            <a:t>留学资格期限：</a:t>
          </a:r>
          <a:r>
            <a:rPr lang="en-US" b="1" dirty="0" smtClean="0"/>
            <a:t>2018</a:t>
          </a:r>
          <a:r>
            <a:rPr lang="zh-CN" b="1" dirty="0" smtClean="0"/>
            <a:t>年</a:t>
          </a:r>
          <a:r>
            <a:rPr lang="en-US" b="1" dirty="0" smtClean="0"/>
            <a:t>9</a:t>
          </a:r>
          <a:r>
            <a:rPr lang="zh-CN" b="1" dirty="0" smtClean="0"/>
            <a:t>月</a:t>
          </a:r>
          <a:r>
            <a:rPr lang="en-US" b="1" dirty="0" smtClean="0"/>
            <a:t>30</a:t>
          </a:r>
          <a:r>
            <a:rPr lang="zh-CN" b="1" dirty="0" smtClean="0"/>
            <a:t>日</a:t>
          </a:r>
          <a:endParaRPr lang="zh-CN" altLang="en-US" b="1" dirty="0"/>
        </a:p>
      </dgm:t>
    </dgm:pt>
    <dgm:pt modelId="{5EF02BB0-CCEA-4940-B880-455F6C4C7B8C}" type="parTrans" cxnId="{F6A7339C-E746-4EEB-B209-B90DCD4285DA}">
      <dgm:prSet/>
      <dgm:spPr/>
      <dgm:t>
        <a:bodyPr/>
        <a:lstStyle/>
        <a:p>
          <a:endParaRPr lang="zh-CN" altLang="en-US"/>
        </a:p>
      </dgm:t>
    </dgm:pt>
    <dgm:pt modelId="{475E7EB5-52C7-48A6-895A-3749CB834794}" type="sibTrans" cxnId="{F6A7339C-E746-4EEB-B209-B90DCD4285DA}">
      <dgm:prSet/>
      <dgm:spPr/>
      <dgm:t>
        <a:bodyPr/>
        <a:lstStyle/>
        <a:p>
          <a:endParaRPr lang="zh-CN" altLang="en-US"/>
        </a:p>
      </dgm:t>
    </dgm:pt>
    <dgm:pt modelId="{6AEC3539-56B1-4D68-85A5-5F877B571677}">
      <dgm:prSet phldrT="[文本]"/>
      <dgm:spPr/>
      <dgm:t>
        <a:bodyPr/>
        <a:lstStyle/>
        <a:p>
          <a:r>
            <a:rPr lang="zh-CN" altLang="en-US" b="1" dirty="0" smtClean="0"/>
            <a:t>材料无需装订，无需套印</a:t>
          </a:r>
          <a:endParaRPr lang="zh-CN" altLang="en-US" b="1" dirty="0"/>
        </a:p>
      </dgm:t>
    </dgm:pt>
    <dgm:pt modelId="{D3F4ABE5-D69C-4833-AEF4-B3E32177D9E4}" type="parTrans" cxnId="{8EA434CE-961F-4902-A71D-91E72CC14ED3}">
      <dgm:prSet/>
      <dgm:spPr/>
      <dgm:t>
        <a:bodyPr/>
        <a:lstStyle/>
        <a:p>
          <a:endParaRPr lang="zh-CN" altLang="en-US"/>
        </a:p>
      </dgm:t>
    </dgm:pt>
    <dgm:pt modelId="{846D77DA-B680-406D-97C7-72EB20F390F1}" type="sibTrans" cxnId="{8EA434CE-961F-4902-A71D-91E72CC14ED3}">
      <dgm:prSet/>
      <dgm:spPr/>
      <dgm:t>
        <a:bodyPr/>
        <a:lstStyle/>
        <a:p>
          <a:endParaRPr lang="zh-CN" altLang="en-US"/>
        </a:p>
      </dgm:t>
    </dgm:pt>
    <dgm:pt modelId="{D4661DE3-16CD-4C1B-B35E-02D31EFC4FF1}" type="pres">
      <dgm:prSet presAssocID="{B32F2055-D9D0-497C-BC74-B3F822D5705D}" presName="linear" presStyleCnt="0">
        <dgm:presLayoutVars>
          <dgm:dir/>
          <dgm:animLvl val="lvl"/>
          <dgm:resizeHandles val="exact"/>
        </dgm:presLayoutVars>
      </dgm:prSet>
      <dgm:spPr/>
      <dgm:t>
        <a:bodyPr/>
        <a:lstStyle/>
        <a:p>
          <a:endParaRPr lang="zh-CN" altLang="en-US"/>
        </a:p>
      </dgm:t>
    </dgm:pt>
    <dgm:pt modelId="{EF22879A-813F-4B15-A831-07E4FAAD41EB}" type="pres">
      <dgm:prSet presAssocID="{971EA7EC-65F2-48F8-BCCA-E4353772589C}" presName="parentLin" presStyleCnt="0"/>
      <dgm:spPr/>
    </dgm:pt>
    <dgm:pt modelId="{26552FAA-3DC0-4F0A-BE4A-4AB0B1608632}" type="pres">
      <dgm:prSet presAssocID="{971EA7EC-65F2-48F8-BCCA-E4353772589C}" presName="parentLeftMargin" presStyleLbl="node1" presStyleIdx="0" presStyleCnt="8"/>
      <dgm:spPr/>
      <dgm:t>
        <a:bodyPr/>
        <a:lstStyle/>
        <a:p>
          <a:endParaRPr lang="zh-CN" altLang="en-US"/>
        </a:p>
      </dgm:t>
    </dgm:pt>
    <dgm:pt modelId="{EC6FE766-A603-4865-A805-1EF209B732DA}" type="pres">
      <dgm:prSet presAssocID="{971EA7EC-65F2-48F8-BCCA-E4353772589C}" presName="parentText" presStyleLbl="node1" presStyleIdx="0" presStyleCnt="8">
        <dgm:presLayoutVars>
          <dgm:chMax val="0"/>
          <dgm:bulletEnabled val="1"/>
        </dgm:presLayoutVars>
      </dgm:prSet>
      <dgm:spPr/>
      <dgm:t>
        <a:bodyPr/>
        <a:lstStyle/>
        <a:p>
          <a:endParaRPr lang="zh-CN" altLang="en-US"/>
        </a:p>
      </dgm:t>
    </dgm:pt>
    <dgm:pt modelId="{93C1A52F-05FC-42D7-AEE5-F9FB326473E2}" type="pres">
      <dgm:prSet presAssocID="{971EA7EC-65F2-48F8-BCCA-E4353772589C}" presName="negativeSpace" presStyleCnt="0"/>
      <dgm:spPr/>
    </dgm:pt>
    <dgm:pt modelId="{6E9F150D-EEEA-43F1-B373-4A4ACFEAF4D5}" type="pres">
      <dgm:prSet presAssocID="{971EA7EC-65F2-48F8-BCCA-E4353772589C}" presName="childText" presStyleLbl="conFgAcc1" presStyleIdx="0" presStyleCnt="8">
        <dgm:presLayoutVars>
          <dgm:bulletEnabled val="1"/>
        </dgm:presLayoutVars>
      </dgm:prSet>
      <dgm:spPr/>
    </dgm:pt>
    <dgm:pt modelId="{0D137FF9-AA58-4F87-BD55-B87DA1E49D89}" type="pres">
      <dgm:prSet presAssocID="{474D0E1A-6407-401C-A8EF-CD7B35DA6929}" presName="spaceBetweenRectangles" presStyleCnt="0"/>
      <dgm:spPr/>
    </dgm:pt>
    <dgm:pt modelId="{7F6B0FCA-54AA-4F8C-AB21-94CD173C309B}" type="pres">
      <dgm:prSet presAssocID="{B0748CE9-99CC-4B89-A7DA-6855CD7AC78F}" presName="parentLin" presStyleCnt="0"/>
      <dgm:spPr/>
    </dgm:pt>
    <dgm:pt modelId="{C471F1F4-D10E-4D12-905A-DD0846F6EE7C}" type="pres">
      <dgm:prSet presAssocID="{B0748CE9-99CC-4B89-A7DA-6855CD7AC78F}" presName="parentLeftMargin" presStyleLbl="node1" presStyleIdx="0" presStyleCnt="8"/>
      <dgm:spPr/>
      <dgm:t>
        <a:bodyPr/>
        <a:lstStyle/>
        <a:p>
          <a:endParaRPr lang="zh-CN" altLang="en-US"/>
        </a:p>
      </dgm:t>
    </dgm:pt>
    <dgm:pt modelId="{E50B732C-8052-4BD7-A54D-6C939634E610}" type="pres">
      <dgm:prSet presAssocID="{B0748CE9-99CC-4B89-A7DA-6855CD7AC78F}" presName="parentText" presStyleLbl="node1" presStyleIdx="1" presStyleCnt="8">
        <dgm:presLayoutVars>
          <dgm:chMax val="0"/>
          <dgm:bulletEnabled val="1"/>
        </dgm:presLayoutVars>
      </dgm:prSet>
      <dgm:spPr/>
      <dgm:t>
        <a:bodyPr/>
        <a:lstStyle/>
        <a:p>
          <a:endParaRPr lang="zh-CN" altLang="en-US"/>
        </a:p>
      </dgm:t>
    </dgm:pt>
    <dgm:pt modelId="{3681FD62-9CE0-4D99-A5C8-B92F0B54407B}" type="pres">
      <dgm:prSet presAssocID="{B0748CE9-99CC-4B89-A7DA-6855CD7AC78F}" presName="negativeSpace" presStyleCnt="0"/>
      <dgm:spPr/>
    </dgm:pt>
    <dgm:pt modelId="{8F0CB9D5-81F9-43D2-BBFD-BAD45ED4EAE7}" type="pres">
      <dgm:prSet presAssocID="{B0748CE9-99CC-4B89-A7DA-6855CD7AC78F}" presName="childText" presStyleLbl="conFgAcc1" presStyleIdx="1" presStyleCnt="8">
        <dgm:presLayoutVars>
          <dgm:bulletEnabled val="1"/>
        </dgm:presLayoutVars>
      </dgm:prSet>
      <dgm:spPr/>
    </dgm:pt>
    <dgm:pt modelId="{176B703A-F1C4-44E9-876C-C17A41FDF349}" type="pres">
      <dgm:prSet presAssocID="{768A7F9A-1124-495C-9A1B-5199E994D97E}" presName="spaceBetweenRectangles" presStyleCnt="0"/>
      <dgm:spPr/>
    </dgm:pt>
    <dgm:pt modelId="{F3E5F2B1-9141-49DB-A996-AB1B4E10C6F5}" type="pres">
      <dgm:prSet presAssocID="{1F0EA466-6D14-487E-9067-9EED2AF30A82}" presName="parentLin" presStyleCnt="0"/>
      <dgm:spPr/>
    </dgm:pt>
    <dgm:pt modelId="{9ED2DF67-0BFD-46EA-A0F6-2BA042015AD4}" type="pres">
      <dgm:prSet presAssocID="{1F0EA466-6D14-487E-9067-9EED2AF30A82}" presName="parentLeftMargin" presStyleLbl="node1" presStyleIdx="1" presStyleCnt="8"/>
      <dgm:spPr/>
      <dgm:t>
        <a:bodyPr/>
        <a:lstStyle/>
        <a:p>
          <a:endParaRPr lang="zh-CN" altLang="en-US"/>
        </a:p>
      </dgm:t>
    </dgm:pt>
    <dgm:pt modelId="{0BEAC671-2D4D-49FC-86D7-2F630269BF0B}" type="pres">
      <dgm:prSet presAssocID="{1F0EA466-6D14-487E-9067-9EED2AF30A82}" presName="parentText" presStyleLbl="node1" presStyleIdx="2" presStyleCnt="8">
        <dgm:presLayoutVars>
          <dgm:chMax val="0"/>
          <dgm:bulletEnabled val="1"/>
        </dgm:presLayoutVars>
      </dgm:prSet>
      <dgm:spPr/>
      <dgm:t>
        <a:bodyPr/>
        <a:lstStyle/>
        <a:p>
          <a:endParaRPr lang="zh-CN" altLang="en-US"/>
        </a:p>
      </dgm:t>
    </dgm:pt>
    <dgm:pt modelId="{82053476-6C84-4924-840E-B29049FFBD12}" type="pres">
      <dgm:prSet presAssocID="{1F0EA466-6D14-487E-9067-9EED2AF30A82}" presName="negativeSpace" presStyleCnt="0"/>
      <dgm:spPr/>
    </dgm:pt>
    <dgm:pt modelId="{94E5363C-183E-4D1B-BFB7-9DD94CCF599F}" type="pres">
      <dgm:prSet presAssocID="{1F0EA466-6D14-487E-9067-9EED2AF30A82}" presName="childText" presStyleLbl="conFgAcc1" presStyleIdx="2" presStyleCnt="8">
        <dgm:presLayoutVars>
          <dgm:bulletEnabled val="1"/>
        </dgm:presLayoutVars>
      </dgm:prSet>
      <dgm:spPr/>
    </dgm:pt>
    <dgm:pt modelId="{8641671A-DA30-4D51-B050-44FA267DA6CC}" type="pres">
      <dgm:prSet presAssocID="{023498DC-C686-4559-BC77-82334080D03F}" presName="spaceBetweenRectangles" presStyleCnt="0"/>
      <dgm:spPr/>
    </dgm:pt>
    <dgm:pt modelId="{01001CFE-49F1-4D95-9C9A-2168C616D645}" type="pres">
      <dgm:prSet presAssocID="{58A93614-C099-448C-A773-BC49EDC5A15B}" presName="parentLin" presStyleCnt="0"/>
      <dgm:spPr/>
    </dgm:pt>
    <dgm:pt modelId="{DDCFF082-B239-43C4-8327-15F0D4FFC4E4}" type="pres">
      <dgm:prSet presAssocID="{58A93614-C099-448C-A773-BC49EDC5A15B}" presName="parentLeftMargin" presStyleLbl="node1" presStyleIdx="2" presStyleCnt="8"/>
      <dgm:spPr/>
      <dgm:t>
        <a:bodyPr/>
        <a:lstStyle/>
        <a:p>
          <a:endParaRPr lang="zh-CN" altLang="en-US"/>
        </a:p>
      </dgm:t>
    </dgm:pt>
    <dgm:pt modelId="{BB5E59BD-F05D-4805-A9A1-AB73A5FA0982}" type="pres">
      <dgm:prSet presAssocID="{58A93614-C099-448C-A773-BC49EDC5A15B}" presName="parentText" presStyleLbl="node1" presStyleIdx="3" presStyleCnt="8">
        <dgm:presLayoutVars>
          <dgm:chMax val="0"/>
          <dgm:bulletEnabled val="1"/>
        </dgm:presLayoutVars>
      </dgm:prSet>
      <dgm:spPr/>
      <dgm:t>
        <a:bodyPr/>
        <a:lstStyle/>
        <a:p>
          <a:endParaRPr lang="zh-CN" altLang="en-US"/>
        </a:p>
      </dgm:t>
    </dgm:pt>
    <dgm:pt modelId="{847074AE-E70F-4E98-B73B-9C6393E00F31}" type="pres">
      <dgm:prSet presAssocID="{58A93614-C099-448C-A773-BC49EDC5A15B}" presName="negativeSpace" presStyleCnt="0"/>
      <dgm:spPr/>
    </dgm:pt>
    <dgm:pt modelId="{E8F1DF53-704E-416E-ACDC-3710610CCFD3}" type="pres">
      <dgm:prSet presAssocID="{58A93614-C099-448C-A773-BC49EDC5A15B}" presName="childText" presStyleLbl="conFgAcc1" presStyleIdx="3" presStyleCnt="8">
        <dgm:presLayoutVars>
          <dgm:bulletEnabled val="1"/>
        </dgm:presLayoutVars>
      </dgm:prSet>
      <dgm:spPr/>
    </dgm:pt>
    <dgm:pt modelId="{B57C7109-DD50-4D23-8594-6047D87FA09E}" type="pres">
      <dgm:prSet presAssocID="{E15A6000-581B-428D-BC99-8BDDF3795019}" presName="spaceBetweenRectangles" presStyleCnt="0"/>
      <dgm:spPr/>
    </dgm:pt>
    <dgm:pt modelId="{335BAC20-D9DE-40D0-AE08-F08DE78EAA0D}" type="pres">
      <dgm:prSet presAssocID="{2691DC17-9A71-4F9B-828D-39D9E5C8C64A}" presName="parentLin" presStyleCnt="0"/>
      <dgm:spPr/>
    </dgm:pt>
    <dgm:pt modelId="{31457ADA-B21A-41F5-B8B3-F9E1AE227601}" type="pres">
      <dgm:prSet presAssocID="{2691DC17-9A71-4F9B-828D-39D9E5C8C64A}" presName="parentLeftMargin" presStyleLbl="node1" presStyleIdx="3" presStyleCnt="8"/>
      <dgm:spPr/>
      <dgm:t>
        <a:bodyPr/>
        <a:lstStyle/>
        <a:p>
          <a:endParaRPr lang="zh-CN" altLang="en-US"/>
        </a:p>
      </dgm:t>
    </dgm:pt>
    <dgm:pt modelId="{798D93C2-7D62-4D2F-868B-46A323A220E0}" type="pres">
      <dgm:prSet presAssocID="{2691DC17-9A71-4F9B-828D-39D9E5C8C64A}" presName="parentText" presStyleLbl="node1" presStyleIdx="4" presStyleCnt="8">
        <dgm:presLayoutVars>
          <dgm:chMax val="0"/>
          <dgm:bulletEnabled val="1"/>
        </dgm:presLayoutVars>
      </dgm:prSet>
      <dgm:spPr/>
      <dgm:t>
        <a:bodyPr/>
        <a:lstStyle/>
        <a:p>
          <a:endParaRPr lang="zh-CN" altLang="en-US"/>
        </a:p>
      </dgm:t>
    </dgm:pt>
    <dgm:pt modelId="{B39D47D2-F5EC-4E27-953D-084AFCBE6F02}" type="pres">
      <dgm:prSet presAssocID="{2691DC17-9A71-4F9B-828D-39D9E5C8C64A}" presName="negativeSpace" presStyleCnt="0"/>
      <dgm:spPr/>
    </dgm:pt>
    <dgm:pt modelId="{EB81C763-2A3B-402B-B303-CF51CB60D36A}" type="pres">
      <dgm:prSet presAssocID="{2691DC17-9A71-4F9B-828D-39D9E5C8C64A}" presName="childText" presStyleLbl="conFgAcc1" presStyleIdx="4" presStyleCnt="8">
        <dgm:presLayoutVars>
          <dgm:bulletEnabled val="1"/>
        </dgm:presLayoutVars>
      </dgm:prSet>
      <dgm:spPr/>
    </dgm:pt>
    <dgm:pt modelId="{990D1CBF-FD21-44D1-B891-5B0B842422AD}" type="pres">
      <dgm:prSet presAssocID="{21D1E348-D83C-46C4-955E-028E8FB53730}" presName="spaceBetweenRectangles" presStyleCnt="0"/>
      <dgm:spPr/>
    </dgm:pt>
    <dgm:pt modelId="{1790B5F1-A6B0-4FF1-B220-DC9A74C22ED4}" type="pres">
      <dgm:prSet presAssocID="{4955A75B-BAFA-4EE2-8300-9C39FFE247A3}" presName="parentLin" presStyleCnt="0"/>
      <dgm:spPr/>
    </dgm:pt>
    <dgm:pt modelId="{0A6B8749-D9B9-4B80-863E-37AD7D79CCA0}" type="pres">
      <dgm:prSet presAssocID="{4955A75B-BAFA-4EE2-8300-9C39FFE247A3}" presName="parentLeftMargin" presStyleLbl="node1" presStyleIdx="4" presStyleCnt="8"/>
      <dgm:spPr/>
      <dgm:t>
        <a:bodyPr/>
        <a:lstStyle/>
        <a:p>
          <a:endParaRPr lang="zh-CN" altLang="en-US"/>
        </a:p>
      </dgm:t>
    </dgm:pt>
    <dgm:pt modelId="{3006D3B0-9C81-49B6-83F6-FD329730D725}" type="pres">
      <dgm:prSet presAssocID="{4955A75B-BAFA-4EE2-8300-9C39FFE247A3}" presName="parentText" presStyleLbl="node1" presStyleIdx="5" presStyleCnt="8">
        <dgm:presLayoutVars>
          <dgm:chMax val="0"/>
          <dgm:bulletEnabled val="1"/>
        </dgm:presLayoutVars>
      </dgm:prSet>
      <dgm:spPr/>
      <dgm:t>
        <a:bodyPr/>
        <a:lstStyle/>
        <a:p>
          <a:endParaRPr lang="zh-CN" altLang="en-US"/>
        </a:p>
      </dgm:t>
    </dgm:pt>
    <dgm:pt modelId="{D85C7499-22BA-4B12-BA80-7FDAED0A709F}" type="pres">
      <dgm:prSet presAssocID="{4955A75B-BAFA-4EE2-8300-9C39FFE247A3}" presName="negativeSpace" presStyleCnt="0"/>
      <dgm:spPr/>
    </dgm:pt>
    <dgm:pt modelId="{2808C674-9762-43D4-B048-7544C6FA12D3}" type="pres">
      <dgm:prSet presAssocID="{4955A75B-BAFA-4EE2-8300-9C39FFE247A3}" presName="childText" presStyleLbl="conFgAcc1" presStyleIdx="5" presStyleCnt="8">
        <dgm:presLayoutVars>
          <dgm:bulletEnabled val="1"/>
        </dgm:presLayoutVars>
      </dgm:prSet>
      <dgm:spPr/>
    </dgm:pt>
    <dgm:pt modelId="{207C78F0-8EED-4FFA-8096-34D5BB090B36}" type="pres">
      <dgm:prSet presAssocID="{4EF8FF4C-C325-4D55-9164-7599B88D305D}" presName="spaceBetweenRectangles" presStyleCnt="0"/>
      <dgm:spPr/>
    </dgm:pt>
    <dgm:pt modelId="{63883047-D142-41ED-B338-6B0EB99635BB}" type="pres">
      <dgm:prSet presAssocID="{9C3614C7-72F6-41B8-8B07-33C5C1372B7C}" presName="parentLin" presStyleCnt="0"/>
      <dgm:spPr/>
    </dgm:pt>
    <dgm:pt modelId="{0D457B82-0509-40F3-8590-85EE9E1B3AC8}" type="pres">
      <dgm:prSet presAssocID="{9C3614C7-72F6-41B8-8B07-33C5C1372B7C}" presName="parentLeftMargin" presStyleLbl="node1" presStyleIdx="5" presStyleCnt="8"/>
      <dgm:spPr/>
      <dgm:t>
        <a:bodyPr/>
        <a:lstStyle/>
        <a:p>
          <a:endParaRPr lang="zh-CN" altLang="en-US"/>
        </a:p>
      </dgm:t>
    </dgm:pt>
    <dgm:pt modelId="{0199B2A9-41E4-4B30-98F9-3C45D276F265}" type="pres">
      <dgm:prSet presAssocID="{9C3614C7-72F6-41B8-8B07-33C5C1372B7C}" presName="parentText" presStyleLbl="node1" presStyleIdx="6" presStyleCnt="8">
        <dgm:presLayoutVars>
          <dgm:chMax val="0"/>
          <dgm:bulletEnabled val="1"/>
        </dgm:presLayoutVars>
      </dgm:prSet>
      <dgm:spPr/>
      <dgm:t>
        <a:bodyPr/>
        <a:lstStyle/>
        <a:p>
          <a:endParaRPr lang="zh-CN" altLang="en-US"/>
        </a:p>
      </dgm:t>
    </dgm:pt>
    <dgm:pt modelId="{23E9A3B7-8C49-4999-A167-E595C74E12AD}" type="pres">
      <dgm:prSet presAssocID="{9C3614C7-72F6-41B8-8B07-33C5C1372B7C}" presName="negativeSpace" presStyleCnt="0"/>
      <dgm:spPr/>
    </dgm:pt>
    <dgm:pt modelId="{B3A17A89-350A-4A83-AEA1-591E281137D4}" type="pres">
      <dgm:prSet presAssocID="{9C3614C7-72F6-41B8-8B07-33C5C1372B7C}" presName="childText" presStyleLbl="conFgAcc1" presStyleIdx="6" presStyleCnt="8">
        <dgm:presLayoutVars>
          <dgm:bulletEnabled val="1"/>
        </dgm:presLayoutVars>
      </dgm:prSet>
      <dgm:spPr/>
    </dgm:pt>
    <dgm:pt modelId="{728B7297-11FD-4833-A315-3D33D8E35E65}" type="pres">
      <dgm:prSet presAssocID="{475E7EB5-52C7-48A6-895A-3749CB834794}" presName="spaceBetweenRectangles" presStyleCnt="0"/>
      <dgm:spPr/>
    </dgm:pt>
    <dgm:pt modelId="{8478D523-32E9-47F4-B0D6-E96DAB323520}" type="pres">
      <dgm:prSet presAssocID="{6AEC3539-56B1-4D68-85A5-5F877B571677}" presName="parentLin" presStyleCnt="0"/>
      <dgm:spPr/>
    </dgm:pt>
    <dgm:pt modelId="{BFDB11B6-4EED-4A2B-81CE-ECA0DD05A600}" type="pres">
      <dgm:prSet presAssocID="{6AEC3539-56B1-4D68-85A5-5F877B571677}" presName="parentLeftMargin" presStyleLbl="node1" presStyleIdx="6" presStyleCnt="8"/>
      <dgm:spPr/>
      <dgm:t>
        <a:bodyPr/>
        <a:lstStyle/>
        <a:p>
          <a:endParaRPr lang="zh-CN" altLang="en-US"/>
        </a:p>
      </dgm:t>
    </dgm:pt>
    <dgm:pt modelId="{74248791-2862-4943-96AD-96D092EC09AD}" type="pres">
      <dgm:prSet presAssocID="{6AEC3539-56B1-4D68-85A5-5F877B571677}" presName="parentText" presStyleLbl="node1" presStyleIdx="7" presStyleCnt="8">
        <dgm:presLayoutVars>
          <dgm:chMax val="0"/>
          <dgm:bulletEnabled val="1"/>
        </dgm:presLayoutVars>
      </dgm:prSet>
      <dgm:spPr/>
      <dgm:t>
        <a:bodyPr/>
        <a:lstStyle/>
        <a:p>
          <a:endParaRPr lang="zh-CN" altLang="en-US"/>
        </a:p>
      </dgm:t>
    </dgm:pt>
    <dgm:pt modelId="{9E65FCFF-ADEE-4B1C-92B1-19B0AC42E664}" type="pres">
      <dgm:prSet presAssocID="{6AEC3539-56B1-4D68-85A5-5F877B571677}" presName="negativeSpace" presStyleCnt="0"/>
      <dgm:spPr/>
    </dgm:pt>
    <dgm:pt modelId="{D365B9F2-FF9A-4669-8EAE-2156350C3B58}" type="pres">
      <dgm:prSet presAssocID="{6AEC3539-56B1-4D68-85A5-5F877B571677}" presName="childText" presStyleLbl="conFgAcc1" presStyleIdx="7" presStyleCnt="8">
        <dgm:presLayoutVars>
          <dgm:bulletEnabled val="1"/>
        </dgm:presLayoutVars>
      </dgm:prSet>
      <dgm:spPr/>
    </dgm:pt>
  </dgm:ptLst>
  <dgm:cxnLst>
    <dgm:cxn modelId="{0B3A5527-891E-45E5-8FEB-14794D2A3F47}" type="presOf" srcId="{58A93614-C099-448C-A773-BC49EDC5A15B}" destId="{BB5E59BD-F05D-4805-A9A1-AB73A5FA0982}" srcOrd="1" destOrd="0" presId="urn:microsoft.com/office/officeart/2005/8/layout/list1"/>
    <dgm:cxn modelId="{792ED102-ECA6-4D76-85FD-8C80F7A68AD3}" type="presOf" srcId="{1F0EA466-6D14-487E-9067-9EED2AF30A82}" destId="{0BEAC671-2D4D-49FC-86D7-2F630269BF0B}" srcOrd="1" destOrd="0" presId="urn:microsoft.com/office/officeart/2005/8/layout/list1"/>
    <dgm:cxn modelId="{700E7991-B3DD-4A84-A8CD-B4C7EC1E5DF1}" srcId="{B32F2055-D9D0-497C-BC74-B3F822D5705D}" destId="{B0748CE9-99CC-4B89-A7DA-6855CD7AC78F}" srcOrd="1" destOrd="0" parTransId="{496EB83B-F9E1-4A0D-A30E-0174350CAB94}" sibTransId="{768A7F9A-1124-495C-9A1B-5199E994D97E}"/>
    <dgm:cxn modelId="{33136778-14E3-4AC9-A6A9-0E851B871EAF}" type="presOf" srcId="{6AEC3539-56B1-4D68-85A5-5F877B571677}" destId="{BFDB11B6-4EED-4A2B-81CE-ECA0DD05A600}" srcOrd="0" destOrd="0" presId="urn:microsoft.com/office/officeart/2005/8/layout/list1"/>
    <dgm:cxn modelId="{40991F40-1808-4140-A3A6-52DD80F35FBF}" type="presOf" srcId="{2691DC17-9A71-4F9B-828D-39D9E5C8C64A}" destId="{798D93C2-7D62-4D2F-868B-46A323A220E0}" srcOrd="1" destOrd="0" presId="urn:microsoft.com/office/officeart/2005/8/layout/list1"/>
    <dgm:cxn modelId="{3FD8F33C-1D6A-487C-B157-79AAB3E0FB77}" type="presOf" srcId="{4955A75B-BAFA-4EE2-8300-9C39FFE247A3}" destId="{0A6B8749-D9B9-4B80-863E-37AD7D79CCA0}" srcOrd="0" destOrd="0" presId="urn:microsoft.com/office/officeart/2005/8/layout/list1"/>
    <dgm:cxn modelId="{974FEACE-3EE4-4E12-BA17-A19C16E69E8F}" srcId="{B32F2055-D9D0-497C-BC74-B3F822D5705D}" destId="{971EA7EC-65F2-48F8-BCCA-E4353772589C}" srcOrd="0" destOrd="0" parTransId="{DC888138-E5ED-4FA7-8085-2FB72FA13F5A}" sibTransId="{474D0E1A-6407-401C-A8EF-CD7B35DA6929}"/>
    <dgm:cxn modelId="{4B4DD3E0-A272-42B6-8F94-A724B39EC934}" type="presOf" srcId="{B0748CE9-99CC-4B89-A7DA-6855CD7AC78F}" destId="{E50B732C-8052-4BD7-A54D-6C939634E610}" srcOrd="1" destOrd="0" presId="urn:microsoft.com/office/officeart/2005/8/layout/list1"/>
    <dgm:cxn modelId="{551BC700-A3D1-4D91-B090-2954A2CC6CE4}" type="presOf" srcId="{971EA7EC-65F2-48F8-BCCA-E4353772589C}" destId="{26552FAA-3DC0-4F0A-BE4A-4AB0B1608632}" srcOrd="0" destOrd="0" presId="urn:microsoft.com/office/officeart/2005/8/layout/list1"/>
    <dgm:cxn modelId="{69ED84F3-AEB3-4283-9490-54A5AB817FFC}" type="presOf" srcId="{1F0EA466-6D14-487E-9067-9EED2AF30A82}" destId="{9ED2DF67-0BFD-46EA-A0F6-2BA042015AD4}" srcOrd="0" destOrd="0" presId="urn:microsoft.com/office/officeart/2005/8/layout/list1"/>
    <dgm:cxn modelId="{48D2C8B6-ECC8-44E5-B838-6143E59166DE}" type="presOf" srcId="{58A93614-C099-448C-A773-BC49EDC5A15B}" destId="{DDCFF082-B239-43C4-8327-15F0D4FFC4E4}" srcOrd="0" destOrd="0" presId="urn:microsoft.com/office/officeart/2005/8/layout/list1"/>
    <dgm:cxn modelId="{2B8D2B15-F1A7-43DF-8D3D-58BEF2873228}" type="presOf" srcId="{9C3614C7-72F6-41B8-8B07-33C5C1372B7C}" destId="{0199B2A9-41E4-4B30-98F9-3C45D276F265}" srcOrd="1" destOrd="0" presId="urn:microsoft.com/office/officeart/2005/8/layout/list1"/>
    <dgm:cxn modelId="{8EA434CE-961F-4902-A71D-91E72CC14ED3}" srcId="{B32F2055-D9D0-497C-BC74-B3F822D5705D}" destId="{6AEC3539-56B1-4D68-85A5-5F877B571677}" srcOrd="7" destOrd="0" parTransId="{D3F4ABE5-D69C-4833-AEF4-B3E32177D9E4}" sibTransId="{846D77DA-B680-406D-97C7-72EB20F390F1}"/>
    <dgm:cxn modelId="{93244799-41B1-44FF-AC96-6228AAA46BAF}" type="presOf" srcId="{B0748CE9-99CC-4B89-A7DA-6855CD7AC78F}" destId="{C471F1F4-D10E-4D12-905A-DD0846F6EE7C}" srcOrd="0" destOrd="0" presId="urn:microsoft.com/office/officeart/2005/8/layout/list1"/>
    <dgm:cxn modelId="{1F7D5254-76D7-4698-8201-F3AD907FC0CD}" type="presOf" srcId="{B32F2055-D9D0-497C-BC74-B3F822D5705D}" destId="{D4661DE3-16CD-4C1B-B35E-02D31EFC4FF1}" srcOrd="0" destOrd="0" presId="urn:microsoft.com/office/officeart/2005/8/layout/list1"/>
    <dgm:cxn modelId="{EC89EAF5-0588-4C69-BD2F-3028BAE06D9E}" srcId="{B32F2055-D9D0-497C-BC74-B3F822D5705D}" destId="{4955A75B-BAFA-4EE2-8300-9C39FFE247A3}" srcOrd="5" destOrd="0" parTransId="{0EB8BC8F-254F-4E41-851D-9559B4265FC8}" sibTransId="{4EF8FF4C-C325-4D55-9164-7599B88D305D}"/>
    <dgm:cxn modelId="{1984CA64-E62D-4222-A8F4-05EDDA3BB96A}" type="presOf" srcId="{9C3614C7-72F6-41B8-8B07-33C5C1372B7C}" destId="{0D457B82-0509-40F3-8590-85EE9E1B3AC8}" srcOrd="0" destOrd="0" presId="urn:microsoft.com/office/officeart/2005/8/layout/list1"/>
    <dgm:cxn modelId="{2E513D9B-8136-42D9-8B68-9344E4F21163}" type="presOf" srcId="{2691DC17-9A71-4F9B-828D-39D9E5C8C64A}" destId="{31457ADA-B21A-41F5-B8B3-F9E1AE227601}" srcOrd="0" destOrd="0" presId="urn:microsoft.com/office/officeart/2005/8/layout/list1"/>
    <dgm:cxn modelId="{A870CCCE-E206-4B0E-A8EE-1C13EBF4DF3E}" type="presOf" srcId="{971EA7EC-65F2-48F8-BCCA-E4353772589C}" destId="{EC6FE766-A603-4865-A805-1EF209B732DA}" srcOrd="1" destOrd="0" presId="urn:microsoft.com/office/officeart/2005/8/layout/list1"/>
    <dgm:cxn modelId="{EC522DEE-514C-4E71-9080-2312873A5AD0}" type="presOf" srcId="{6AEC3539-56B1-4D68-85A5-5F877B571677}" destId="{74248791-2862-4943-96AD-96D092EC09AD}" srcOrd="1" destOrd="0" presId="urn:microsoft.com/office/officeart/2005/8/layout/list1"/>
    <dgm:cxn modelId="{F6A7339C-E746-4EEB-B209-B90DCD4285DA}" srcId="{B32F2055-D9D0-497C-BC74-B3F822D5705D}" destId="{9C3614C7-72F6-41B8-8B07-33C5C1372B7C}" srcOrd="6" destOrd="0" parTransId="{5EF02BB0-CCEA-4940-B880-455F6C4C7B8C}" sibTransId="{475E7EB5-52C7-48A6-895A-3749CB834794}"/>
    <dgm:cxn modelId="{D11FA211-4AE0-4CAB-859A-3FFAFA52A809}" srcId="{B32F2055-D9D0-497C-BC74-B3F822D5705D}" destId="{1F0EA466-6D14-487E-9067-9EED2AF30A82}" srcOrd="2" destOrd="0" parTransId="{066CC8B6-FDD0-4FEF-80AB-28D4EDAA4FD0}" sibTransId="{023498DC-C686-4559-BC77-82334080D03F}"/>
    <dgm:cxn modelId="{7DFCD55F-E10E-46DE-994E-775E1B492475}" type="presOf" srcId="{4955A75B-BAFA-4EE2-8300-9C39FFE247A3}" destId="{3006D3B0-9C81-49B6-83F6-FD329730D725}" srcOrd="1" destOrd="0" presId="urn:microsoft.com/office/officeart/2005/8/layout/list1"/>
    <dgm:cxn modelId="{ABDEE17F-C188-48B7-8609-5DF7244311A2}" srcId="{B32F2055-D9D0-497C-BC74-B3F822D5705D}" destId="{2691DC17-9A71-4F9B-828D-39D9E5C8C64A}" srcOrd="4" destOrd="0" parTransId="{D28C02F0-615B-4B8F-A078-747D4DE184AC}" sibTransId="{21D1E348-D83C-46C4-955E-028E8FB53730}"/>
    <dgm:cxn modelId="{6D3A8A05-42CC-4E99-9DA7-4F4E0C01BF04}" srcId="{B32F2055-D9D0-497C-BC74-B3F822D5705D}" destId="{58A93614-C099-448C-A773-BC49EDC5A15B}" srcOrd="3" destOrd="0" parTransId="{D5B0DED3-67C2-414D-BE0F-E414F468FA08}" sibTransId="{E15A6000-581B-428D-BC99-8BDDF3795019}"/>
    <dgm:cxn modelId="{052966D8-0E1A-4A1E-B945-8A7F0F1B636D}" type="presParOf" srcId="{D4661DE3-16CD-4C1B-B35E-02D31EFC4FF1}" destId="{EF22879A-813F-4B15-A831-07E4FAAD41EB}" srcOrd="0" destOrd="0" presId="urn:microsoft.com/office/officeart/2005/8/layout/list1"/>
    <dgm:cxn modelId="{0FD9B26D-8435-4B98-903A-B4CA43D1F634}" type="presParOf" srcId="{EF22879A-813F-4B15-A831-07E4FAAD41EB}" destId="{26552FAA-3DC0-4F0A-BE4A-4AB0B1608632}" srcOrd="0" destOrd="0" presId="urn:microsoft.com/office/officeart/2005/8/layout/list1"/>
    <dgm:cxn modelId="{2F4444B6-5BF4-4072-B6AD-C623F570ACEE}" type="presParOf" srcId="{EF22879A-813F-4B15-A831-07E4FAAD41EB}" destId="{EC6FE766-A603-4865-A805-1EF209B732DA}" srcOrd="1" destOrd="0" presId="urn:microsoft.com/office/officeart/2005/8/layout/list1"/>
    <dgm:cxn modelId="{834C2F9B-B864-4217-AAB5-CD7C43E89956}" type="presParOf" srcId="{D4661DE3-16CD-4C1B-B35E-02D31EFC4FF1}" destId="{93C1A52F-05FC-42D7-AEE5-F9FB326473E2}" srcOrd="1" destOrd="0" presId="urn:microsoft.com/office/officeart/2005/8/layout/list1"/>
    <dgm:cxn modelId="{668C56F1-0A32-4A70-B9F2-AA276D9623F3}" type="presParOf" srcId="{D4661DE3-16CD-4C1B-B35E-02D31EFC4FF1}" destId="{6E9F150D-EEEA-43F1-B373-4A4ACFEAF4D5}" srcOrd="2" destOrd="0" presId="urn:microsoft.com/office/officeart/2005/8/layout/list1"/>
    <dgm:cxn modelId="{04931B97-63AE-4077-98EF-CF2DFF9847AD}" type="presParOf" srcId="{D4661DE3-16CD-4C1B-B35E-02D31EFC4FF1}" destId="{0D137FF9-AA58-4F87-BD55-B87DA1E49D89}" srcOrd="3" destOrd="0" presId="urn:microsoft.com/office/officeart/2005/8/layout/list1"/>
    <dgm:cxn modelId="{8BCC3375-9A6E-4AA8-9E04-26E1F0FF0875}" type="presParOf" srcId="{D4661DE3-16CD-4C1B-B35E-02D31EFC4FF1}" destId="{7F6B0FCA-54AA-4F8C-AB21-94CD173C309B}" srcOrd="4" destOrd="0" presId="urn:microsoft.com/office/officeart/2005/8/layout/list1"/>
    <dgm:cxn modelId="{29B247E2-C229-4965-86D7-41DD7916CC7D}" type="presParOf" srcId="{7F6B0FCA-54AA-4F8C-AB21-94CD173C309B}" destId="{C471F1F4-D10E-4D12-905A-DD0846F6EE7C}" srcOrd="0" destOrd="0" presId="urn:microsoft.com/office/officeart/2005/8/layout/list1"/>
    <dgm:cxn modelId="{673594B9-E332-474F-B651-36C16C64789E}" type="presParOf" srcId="{7F6B0FCA-54AA-4F8C-AB21-94CD173C309B}" destId="{E50B732C-8052-4BD7-A54D-6C939634E610}" srcOrd="1" destOrd="0" presId="urn:microsoft.com/office/officeart/2005/8/layout/list1"/>
    <dgm:cxn modelId="{8FF092E3-6162-4B97-8FA4-2A7A0D03B656}" type="presParOf" srcId="{D4661DE3-16CD-4C1B-B35E-02D31EFC4FF1}" destId="{3681FD62-9CE0-4D99-A5C8-B92F0B54407B}" srcOrd="5" destOrd="0" presId="urn:microsoft.com/office/officeart/2005/8/layout/list1"/>
    <dgm:cxn modelId="{09510280-D40B-4C78-A8AB-983BF1788802}" type="presParOf" srcId="{D4661DE3-16CD-4C1B-B35E-02D31EFC4FF1}" destId="{8F0CB9D5-81F9-43D2-BBFD-BAD45ED4EAE7}" srcOrd="6" destOrd="0" presId="urn:microsoft.com/office/officeart/2005/8/layout/list1"/>
    <dgm:cxn modelId="{4CF2EE7C-653A-4291-A115-D8F15DCC1530}" type="presParOf" srcId="{D4661DE3-16CD-4C1B-B35E-02D31EFC4FF1}" destId="{176B703A-F1C4-44E9-876C-C17A41FDF349}" srcOrd="7" destOrd="0" presId="urn:microsoft.com/office/officeart/2005/8/layout/list1"/>
    <dgm:cxn modelId="{1A3600DF-3288-4111-99AF-8221B4DD5512}" type="presParOf" srcId="{D4661DE3-16CD-4C1B-B35E-02D31EFC4FF1}" destId="{F3E5F2B1-9141-49DB-A996-AB1B4E10C6F5}" srcOrd="8" destOrd="0" presId="urn:microsoft.com/office/officeart/2005/8/layout/list1"/>
    <dgm:cxn modelId="{721CB733-BE6B-42E5-A6CC-EC98EC7374FE}" type="presParOf" srcId="{F3E5F2B1-9141-49DB-A996-AB1B4E10C6F5}" destId="{9ED2DF67-0BFD-46EA-A0F6-2BA042015AD4}" srcOrd="0" destOrd="0" presId="urn:microsoft.com/office/officeart/2005/8/layout/list1"/>
    <dgm:cxn modelId="{B7F62025-B370-4516-9302-58B7A5E62FB2}" type="presParOf" srcId="{F3E5F2B1-9141-49DB-A996-AB1B4E10C6F5}" destId="{0BEAC671-2D4D-49FC-86D7-2F630269BF0B}" srcOrd="1" destOrd="0" presId="urn:microsoft.com/office/officeart/2005/8/layout/list1"/>
    <dgm:cxn modelId="{43936F4A-ED71-43C1-996C-1EC61BEA50BD}" type="presParOf" srcId="{D4661DE3-16CD-4C1B-B35E-02D31EFC4FF1}" destId="{82053476-6C84-4924-840E-B29049FFBD12}" srcOrd="9" destOrd="0" presId="urn:microsoft.com/office/officeart/2005/8/layout/list1"/>
    <dgm:cxn modelId="{A6F9561E-2EE9-4CE8-A128-410FDBE0564B}" type="presParOf" srcId="{D4661DE3-16CD-4C1B-B35E-02D31EFC4FF1}" destId="{94E5363C-183E-4D1B-BFB7-9DD94CCF599F}" srcOrd="10" destOrd="0" presId="urn:microsoft.com/office/officeart/2005/8/layout/list1"/>
    <dgm:cxn modelId="{520F52CA-6174-4464-893E-CE99D1E232DB}" type="presParOf" srcId="{D4661DE3-16CD-4C1B-B35E-02D31EFC4FF1}" destId="{8641671A-DA30-4D51-B050-44FA267DA6CC}" srcOrd="11" destOrd="0" presId="urn:microsoft.com/office/officeart/2005/8/layout/list1"/>
    <dgm:cxn modelId="{2394EEAF-7AA1-4D54-B56E-6878B9330A7D}" type="presParOf" srcId="{D4661DE3-16CD-4C1B-B35E-02D31EFC4FF1}" destId="{01001CFE-49F1-4D95-9C9A-2168C616D645}" srcOrd="12" destOrd="0" presId="urn:microsoft.com/office/officeart/2005/8/layout/list1"/>
    <dgm:cxn modelId="{431F04B4-A3E4-47A3-A48A-9A1333CBE876}" type="presParOf" srcId="{01001CFE-49F1-4D95-9C9A-2168C616D645}" destId="{DDCFF082-B239-43C4-8327-15F0D4FFC4E4}" srcOrd="0" destOrd="0" presId="urn:microsoft.com/office/officeart/2005/8/layout/list1"/>
    <dgm:cxn modelId="{B976126A-3DE9-4D3F-AF21-240A46A36F58}" type="presParOf" srcId="{01001CFE-49F1-4D95-9C9A-2168C616D645}" destId="{BB5E59BD-F05D-4805-A9A1-AB73A5FA0982}" srcOrd="1" destOrd="0" presId="urn:microsoft.com/office/officeart/2005/8/layout/list1"/>
    <dgm:cxn modelId="{921A0D97-2894-4BC3-A8D0-AF78B501E91A}" type="presParOf" srcId="{D4661DE3-16CD-4C1B-B35E-02D31EFC4FF1}" destId="{847074AE-E70F-4E98-B73B-9C6393E00F31}" srcOrd="13" destOrd="0" presId="urn:microsoft.com/office/officeart/2005/8/layout/list1"/>
    <dgm:cxn modelId="{5FAB77BD-C6DC-48E3-8D7B-45765D270DE7}" type="presParOf" srcId="{D4661DE3-16CD-4C1B-B35E-02D31EFC4FF1}" destId="{E8F1DF53-704E-416E-ACDC-3710610CCFD3}" srcOrd="14" destOrd="0" presId="urn:microsoft.com/office/officeart/2005/8/layout/list1"/>
    <dgm:cxn modelId="{487179F7-B92F-4CBB-BA34-D1A3EBBEE3BC}" type="presParOf" srcId="{D4661DE3-16CD-4C1B-B35E-02D31EFC4FF1}" destId="{B57C7109-DD50-4D23-8594-6047D87FA09E}" srcOrd="15" destOrd="0" presId="urn:microsoft.com/office/officeart/2005/8/layout/list1"/>
    <dgm:cxn modelId="{2CC0BA95-3E30-4F22-9151-587C48C34E2A}" type="presParOf" srcId="{D4661DE3-16CD-4C1B-B35E-02D31EFC4FF1}" destId="{335BAC20-D9DE-40D0-AE08-F08DE78EAA0D}" srcOrd="16" destOrd="0" presId="urn:microsoft.com/office/officeart/2005/8/layout/list1"/>
    <dgm:cxn modelId="{CDCC5555-AB66-44A7-B81D-C4378BFC9FF3}" type="presParOf" srcId="{335BAC20-D9DE-40D0-AE08-F08DE78EAA0D}" destId="{31457ADA-B21A-41F5-B8B3-F9E1AE227601}" srcOrd="0" destOrd="0" presId="urn:microsoft.com/office/officeart/2005/8/layout/list1"/>
    <dgm:cxn modelId="{CF4CED0D-7F43-41D1-A9FF-D6225198D9DC}" type="presParOf" srcId="{335BAC20-D9DE-40D0-AE08-F08DE78EAA0D}" destId="{798D93C2-7D62-4D2F-868B-46A323A220E0}" srcOrd="1" destOrd="0" presId="urn:microsoft.com/office/officeart/2005/8/layout/list1"/>
    <dgm:cxn modelId="{29F7204F-F506-4332-955A-AD64B1431218}" type="presParOf" srcId="{D4661DE3-16CD-4C1B-B35E-02D31EFC4FF1}" destId="{B39D47D2-F5EC-4E27-953D-084AFCBE6F02}" srcOrd="17" destOrd="0" presId="urn:microsoft.com/office/officeart/2005/8/layout/list1"/>
    <dgm:cxn modelId="{85722EC9-180F-40D3-9B24-19D849A361DA}" type="presParOf" srcId="{D4661DE3-16CD-4C1B-B35E-02D31EFC4FF1}" destId="{EB81C763-2A3B-402B-B303-CF51CB60D36A}" srcOrd="18" destOrd="0" presId="urn:microsoft.com/office/officeart/2005/8/layout/list1"/>
    <dgm:cxn modelId="{E0A2744E-A7F8-4E7E-831F-0F72446C0C4A}" type="presParOf" srcId="{D4661DE3-16CD-4C1B-B35E-02D31EFC4FF1}" destId="{990D1CBF-FD21-44D1-B891-5B0B842422AD}" srcOrd="19" destOrd="0" presId="urn:microsoft.com/office/officeart/2005/8/layout/list1"/>
    <dgm:cxn modelId="{BDB81D7C-EB63-488E-AF4B-78719B4EC96A}" type="presParOf" srcId="{D4661DE3-16CD-4C1B-B35E-02D31EFC4FF1}" destId="{1790B5F1-A6B0-4FF1-B220-DC9A74C22ED4}" srcOrd="20" destOrd="0" presId="urn:microsoft.com/office/officeart/2005/8/layout/list1"/>
    <dgm:cxn modelId="{CACFAFA2-5D88-4816-AB5E-CA66C390D90B}" type="presParOf" srcId="{1790B5F1-A6B0-4FF1-B220-DC9A74C22ED4}" destId="{0A6B8749-D9B9-4B80-863E-37AD7D79CCA0}" srcOrd="0" destOrd="0" presId="urn:microsoft.com/office/officeart/2005/8/layout/list1"/>
    <dgm:cxn modelId="{4E15A67F-6435-46B3-8F3D-0ADBBA75AE0A}" type="presParOf" srcId="{1790B5F1-A6B0-4FF1-B220-DC9A74C22ED4}" destId="{3006D3B0-9C81-49B6-83F6-FD329730D725}" srcOrd="1" destOrd="0" presId="urn:microsoft.com/office/officeart/2005/8/layout/list1"/>
    <dgm:cxn modelId="{ADF3F251-D226-41FF-8932-E39D7C498969}" type="presParOf" srcId="{D4661DE3-16CD-4C1B-B35E-02D31EFC4FF1}" destId="{D85C7499-22BA-4B12-BA80-7FDAED0A709F}" srcOrd="21" destOrd="0" presId="urn:microsoft.com/office/officeart/2005/8/layout/list1"/>
    <dgm:cxn modelId="{C400D076-A8DC-464B-8C60-F2FACCD73A78}" type="presParOf" srcId="{D4661DE3-16CD-4C1B-B35E-02D31EFC4FF1}" destId="{2808C674-9762-43D4-B048-7544C6FA12D3}" srcOrd="22" destOrd="0" presId="urn:microsoft.com/office/officeart/2005/8/layout/list1"/>
    <dgm:cxn modelId="{D5885228-7A59-4349-8ED5-4B7506D27DBC}" type="presParOf" srcId="{D4661DE3-16CD-4C1B-B35E-02D31EFC4FF1}" destId="{207C78F0-8EED-4FFA-8096-34D5BB090B36}" srcOrd="23" destOrd="0" presId="urn:microsoft.com/office/officeart/2005/8/layout/list1"/>
    <dgm:cxn modelId="{DDDBBD90-3602-4C14-B5BF-E2B8A3A05A74}" type="presParOf" srcId="{D4661DE3-16CD-4C1B-B35E-02D31EFC4FF1}" destId="{63883047-D142-41ED-B338-6B0EB99635BB}" srcOrd="24" destOrd="0" presId="urn:microsoft.com/office/officeart/2005/8/layout/list1"/>
    <dgm:cxn modelId="{D0382253-B63E-4D13-B488-D4366B8BE491}" type="presParOf" srcId="{63883047-D142-41ED-B338-6B0EB99635BB}" destId="{0D457B82-0509-40F3-8590-85EE9E1B3AC8}" srcOrd="0" destOrd="0" presId="urn:microsoft.com/office/officeart/2005/8/layout/list1"/>
    <dgm:cxn modelId="{69C739E2-9C76-4D9A-8DA4-CF0275564B35}" type="presParOf" srcId="{63883047-D142-41ED-B338-6B0EB99635BB}" destId="{0199B2A9-41E4-4B30-98F9-3C45D276F265}" srcOrd="1" destOrd="0" presId="urn:microsoft.com/office/officeart/2005/8/layout/list1"/>
    <dgm:cxn modelId="{AB4E344B-68D5-4995-B781-416869BB7ED6}" type="presParOf" srcId="{D4661DE3-16CD-4C1B-B35E-02D31EFC4FF1}" destId="{23E9A3B7-8C49-4999-A167-E595C74E12AD}" srcOrd="25" destOrd="0" presId="urn:microsoft.com/office/officeart/2005/8/layout/list1"/>
    <dgm:cxn modelId="{8D9CCAED-ED0D-480C-9D62-8B1707AE08DC}" type="presParOf" srcId="{D4661DE3-16CD-4C1B-B35E-02D31EFC4FF1}" destId="{B3A17A89-350A-4A83-AEA1-591E281137D4}" srcOrd="26" destOrd="0" presId="urn:microsoft.com/office/officeart/2005/8/layout/list1"/>
    <dgm:cxn modelId="{C75051B6-AAD8-4069-BCDF-81165CE12843}" type="presParOf" srcId="{D4661DE3-16CD-4C1B-B35E-02D31EFC4FF1}" destId="{728B7297-11FD-4833-A315-3D33D8E35E65}" srcOrd="27" destOrd="0" presId="urn:microsoft.com/office/officeart/2005/8/layout/list1"/>
    <dgm:cxn modelId="{C2F5CE58-BBBC-4764-B062-674C85B2088C}" type="presParOf" srcId="{D4661DE3-16CD-4C1B-B35E-02D31EFC4FF1}" destId="{8478D523-32E9-47F4-B0D6-E96DAB323520}" srcOrd="28" destOrd="0" presId="urn:microsoft.com/office/officeart/2005/8/layout/list1"/>
    <dgm:cxn modelId="{80B4BA28-C7F7-43EE-8B94-1486A2F2EBB3}" type="presParOf" srcId="{8478D523-32E9-47F4-B0D6-E96DAB323520}" destId="{BFDB11B6-4EED-4A2B-81CE-ECA0DD05A600}" srcOrd="0" destOrd="0" presId="urn:microsoft.com/office/officeart/2005/8/layout/list1"/>
    <dgm:cxn modelId="{FF45528B-FB99-4B96-8C60-9E56A841238B}" type="presParOf" srcId="{8478D523-32E9-47F4-B0D6-E96DAB323520}" destId="{74248791-2862-4943-96AD-96D092EC09AD}" srcOrd="1" destOrd="0" presId="urn:microsoft.com/office/officeart/2005/8/layout/list1"/>
    <dgm:cxn modelId="{CEB133DD-7BFD-4783-9468-293BF0BC28DE}" type="presParOf" srcId="{D4661DE3-16CD-4C1B-B35E-02D31EFC4FF1}" destId="{9E65FCFF-ADEE-4B1C-92B1-19B0AC42E664}" srcOrd="29" destOrd="0" presId="urn:microsoft.com/office/officeart/2005/8/layout/list1"/>
    <dgm:cxn modelId="{0034B324-F911-475B-8945-0F1B1DD2AD1E}" type="presParOf" srcId="{D4661DE3-16CD-4C1B-B35E-02D31EFC4FF1}" destId="{D365B9F2-FF9A-4669-8EAE-2156350C3B58}" srcOrd="30" destOrd="0" presId="urn:microsoft.com/office/officeart/2005/8/layout/list1"/>
  </dgm:cxnLst>
  <dgm:bg/>
  <dgm:whole/>
</dgm:dataModel>
</file>

<file path=ppt/diagrams/data15.xml><?xml version="1.0" encoding="utf-8"?>
<dgm:dataModel xmlns:dgm="http://schemas.openxmlformats.org/drawingml/2006/diagram" xmlns:a="http://schemas.openxmlformats.org/drawingml/2006/main">
  <dgm:ptLst>
    <dgm:pt modelId="{2975FD37-F03F-4BDC-BEAF-45F8DA209A98}" type="doc">
      <dgm:prSet loTypeId="urn:microsoft.com/office/officeart/2005/8/layout/vProcess5" loCatId="process" qsTypeId="urn:microsoft.com/office/officeart/2005/8/quickstyle/3d3" qsCatId="3D" csTypeId="urn:microsoft.com/office/officeart/2005/8/colors/colorful2" csCatId="colorful" phldr="1"/>
      <dgm:spPr/>
      <dgm:t>
        <a:bodyPr/>
        <a:lstStyle/>
        <a:p>
          <a:endParaRPr lang="zh-CN" altLang="en-US"/>
        </a:p>
      </dgm:t>
    </dgm:pt>
    <dgm:pt modelId="{93B1947A-CB73-487D-8C54-DC8DD79C14E6}">
      <dgm:prSet phldrT="[文本]"/>
      <dgm:spPr/>
      <dgm:t>
        <a:bodyPr/>
        <a:lstStyle/>
        <a:p>
          <a:r>
            <a:rPr lang="zh-CN" altLang="en-US" b="1" dirty="0" smtClean="0"/>
            <a:t>网上注册、填报内容</a:t>
          </a:r>
          <a:endParaRPr lang="zh-CN" altLang="en-US" b="1" dirty="0"/>
        </a:p>
      </dgm:t>
    </dgm:pt>
    <dgm:pt modelId="{AF99502A-5FFA-46BC-883C-CFA992721C57}" type="parTrans" cxnId="{50F89C4A-D874-4DE4-A7C2-C3E511BF20A4}">
      <dgm:prSet/>
      <dgm:spPr/>
      <dgm:t>
        <a:bodyPr/>
        <a:lstStyle/>
        <a:p>
          <a:endParaRPr lang="zh-CN" altLang="en-US"/>
        </a:p>
      </dgm:t>
    </dgm:pt>
    <dgm:pt modelId="{5D6F8A7D-1A79-4E4E-85CF-7AF4217F480C}" type="sibTrans" cxnId="{50F89C4A-D874-4DE4-A7C2-C3E511BF20A4}">
      <dgm:prSet/>
      <dgm:spPr/>
      <dgm:t>
        <a:bodyPr/>
        <a:lstStyle/>
        <a:p>
          <a:endParaRPr lang="zh-CN" altLang="en-US"/>
        </a:p>
      </dgm:t>
    </dgm:pt>
    <dgm:pt modelId="{DFEFA69C-AAEA-4021-A3B5-495C30B2B568}">
      <dgm:prSet phldrT="[文本]"/>
      <dgm:spPr/>
      <dgm:t>
        <a:bodyPr/>
        <a:lstStyle/>
        <a:p>
          <a:r>
            <a:rPr lang="zh-CN" altLang="en-US" b="1" smtClean="0"/>
            <a:t>审查、</a:t>
          </a:r>
          <a:r>
            <a:rPr lang="zh-CN" altLang="en-US" b="1" dirty="0" smtClean="0"/>
            <a:t>提交</a:t>
          </a:r>
          <a:endParaRPr lang="zh-CN" altLang="en-US" b="1" dirty="0"/>
        </a:p>
      </dgm:t>
    </dgm:pt>
    <dgm:pt modelId="{D62BA5CC-C626-4381-A52B-A73DDB03BD2C}" type="parTrans" cxnId="{6C45512F-9C29-4528-9058-62289CCD4C37}">
      <dgm:prSet/>
      <dgm:spPr/>
      <dgm:t>
        <a:bodyPr/>
        <a:lstStyle/>
        <a:p>
          <a:endParaRPr lang="zh-CN" altLang="en-US"/>
        </a:p>
      </dgm:t>
    </dgm:pt>
    <dgm:pt modelId="{95925C98-AF5C-4114-B565-D0269EB30509}" type="sibTrans" cxnId="{6C45512F-9C29-4528-9058-62289CCD4C37}">
      <dgm:prSet/>
      <dgm:spPr/>
      <dgm:t>
        <a:bodyPr/>
        <a:lstStyle/>
        <a:p>
          <a:endParaRPr lang="zh-CN" altLang="en-US"/>
        </a:p>
      </dgm:t>
    </dgm:pt>
    <dgm:pt modelId="{373F70C5-240D-441A-A5E9-64701FDE9827}">
      <dgm:prSet phldrT="[文本]" custT="1"/>
      <dgm:spPr/>
      <dgm:t>
        <a:bodyPr/>
        <a:lstStyle/>
        <a:p>
          <a:r>
            <a:rPr lang="zh-CN" altLang="en-US" sz="2400" b="1" dirty="0" smtClean="0"/>
            <a:t>打印、原件核查、单位意见</a:t>
          </a:r>
          <a:endParaRPr lang="zh-CN" altLang="en-US" sz="2400" b="1" dirty="0"/>
        </a:p>
      </dgm:t>
    </dgm:pt>
    <dgm:pt modelId="{22683AE7-FC32-4B8F-8B08-C8B9D98960E6}" type="parTrans" cxnId="{AAEC4624-9D25-44EA-9BC5-B9C37C137B64}">
      <dgm:prSet/>
      <dgm:spPr/>
      <dgm:t>
        <a:bodyPr/>
        <a:lstStyle/>
        <a:p>
          <a:endParaRPr lang="zh-CN" altLang="en-US"/>
        </a:p>
      </dgm:t>
    </dgm:pt>
    <dgm:pt modelId="{DA286D80-634B-44B9-A5C5-2C182296897D}" type="sibTrans" cxnId="{AAEC4624-9D25-44EA-9BC5-B9C37C137B64}">
      <dgm:prSet/>
      <dgm:spPr/>
      <dgm:t>
        <a:bodyPr/>
        <a:lstStyle/>
        <a:p>
          <a:endParaRPr lang="zh-CN" altLang="en-US"/>
        </a:p>
      </dgm:t>
    </dgm:pt>
    <dgm:pt modelId="{9557F6B3-372D-4E63-BCB9-428A1FF5BC3A}">
      <dgm:prSet phldrT="[文本]"/>
      <dgm:spPr/>
      <dgm:t>
        <a:bodyPr/>
        <a:lstStyle/>
        <a:p>
          <a:r>
            <a:rPr lang="zh-CN" altLang="en-US" b="1" dirty="0" smtClean="0"/>
            <a:t>报送受理机构</a:t>
          </a:r>
          <a:endParaRPr lang="en-US" altLang="zh-CN" b="1" dirty="0" smtClean="0"/>
        </a:p>
      </dgm:t>
    </dgm:pt>
    <dgm:pt modelId="{AD70EED4-51F5-4D75-B89B-8AA88500D278}" type="parTrans" cxnId="{075828FB-B581-4A08-8963-A04E4B5FE4BB}">
      <dgm:prSet/>
      <dgm:spPr/>
      <dgm:t>
        <a:bodyPr/>
        <a:lstStyle/>
        <a:p>
          <a:endParaRPr lang="zh-CN" altLang="en-US"/>
        </a:p>
      </dgm:t>
    </dgm:pt>
    <dgm:pt modelId="{E113112B-3FAB-4FFA-9676-E40C28C871D0}" type="sibTrans" cxnId="{075828FB-B581-4A08-8963-A04E4B5FE4BB}">
      <dgm:prSet/>
      <dgm:spPr/>
      <dgm:t>
        <a:bodyPr/>
        <a:lstStyle/>
        <a:p>
          <a:endParaRPr lang="zh-CN" altLang="en-US"/>
        </a:p>
      </dgm:t>
    </dgm:pt>
    <dgm:pt modelId="{132CA88E-1A96-4C63-B4BE-B10E039DAF94}">
      <dgm:prSet phldrT="[文本]"/>
      <dgm:spPr/>
      <dgm:t>
        <a:bodyPr/>
        <a:lstStyle/>
        <a:p>
          <a:r>
            <a:rPr lang="zh-CN" altLang="en-US" b="1" dirty="0" smtClean="0"/>
            <a:t>面试、录取、派出</a:t>
          </a:r>
          <a:endParaRPr lang="en-US" altLang="zh-CN" b="1" dirty="0" smtClean="0"/>
        </a:p>
      </dgm:t>
    </dgm:pt>
    <dgm:pt modelId="{48F60DE6-4C95-487B-81F8-E7AD02DC6080}" type="parTrans" cxnId="{D2F1DC0A-872B-4B6A-A635-1A2243BD9A87}">
      <dgm:prSet/>
      <dgm:spPr/>
      <dgm:t>
        <a:bodyPr/>
        <a:lstStyle/>
        <a:p>
          <a:endParaRPr lang="zh-CN" altLang="en-US"/>
        </a:p>
      </dgm:t>
    </dgm:pt>
    <dgm:pt modelId="{C731E5F6-A505-49A3-8B41-3B46FB37F2D4}" type="sibTrans" cxnId="{D2F1DC0A-872B-4B6A-A635-1A2243BD9A87}">
      <dgm:prSet/>
      <dgm:spPr/>
      <dgm:t>
        <a:bodyPr/>
        <a:lstStyle/>
        <a:p>
          <a:endParaRPr lang="zh-CN" altLang="en-US"/>
        </a:p>
      </dgm:t>
    </dgm:pt>
    <dgm:pt modelId="{D49DD957-BD93-44A1-A392-4122A0A5F590}" type="pres">
      <dgm:prSet presAssocID="{2975FD37-F03F-4BDC-BEAF-45F8DA209A98}" presName="outerComposite" presStyleCnt="0">
        <dgm:presLayoutVars>
          <dgm:chMax val="5"/>
          <dgm:dir/>
          <dgm:resizeHandles val="exact"/>
        </dgm:presLayoutVars>
      </dgm:prSet>
      <dgm:spPr/>
      <dgm:t>
        <a:bodyPr/>
        <a:lstStyle/>
        <a:p>
          <a:endParaRPr lang="zh-CN" altLang="en-US"/>
        </a:p>
      </dgm:t>
    </dgm:pt>
    <dgm:pt modelId="{BB0CB162-369E-4834-BAC3-2CD6A91F549A}" type="pres">
      <dgm:prSet presAssocID="{2975FD37-F03F-4BDC-BEAF-45F8DA209A98}" presName="dummyMaxCanvas" presStyleCnt="0">
        <dgm:presLayoutVars/>
      </dgm:prSet>
      <dgm:spPr/>
    </dgm:pt>
    <dgm:pt modelId="{AF3789B4-3843-40A1-B42B-29AF3AFD3740}" type="pres">
      <dgm:prSet presAssocID="{2975FD37-F03F-4BDC-BEAF-45F8DA209A98}" presName="FiveNodes_1" presStyleLbl="node1" presStyleIdx="0" presStyleCnt="5">
        <dgm:presLayoutVars>
          <dgm:bulletEnabled val="1"/>
        </dgm:presLayoutVars>
      </dgm:prSet>
      <dgm:spPr/>
      <dgm:t>
        <a:bodyPr/>
        <a:lstStyle/>
        <a:p>
          <a:endParaRPr lang="zh-CN" altLang="en-US"/>
        </a:p>
      </dgm:t>
    </dgm:pt>
    <dgm:pt modelId="{06E1B8E1-CAA0-4954-BE08-F87727C4C8A2}" type="pres">
      <dgm:prSet presAssocID="{2975FD37-F03F-4BDC-BEAF-45F8DA209A98}" presName="FiveNodes_2" presStyleLbl="node1" presStyleIdx="1" presStyleCnt="5">
        <dgm:presLayoutVars>
          <dgm:bulletEnabled val="1"/>
        </dgm:presLayoutVars>
      </dgm:prSet>
      <dgm:spPr/>
      <dgm:t>
        <a:bodyPr/>
        <a:lstStyle/>
        <a:p>
          <a:endParaRPr lang="zh-CN" altLang="en-US"/>
        </a:p>
      </dgm:t>
    </dgm:pt>
    <dgm:pt modelId="{346AFFED-E486-43BA-97B9-BF2C49D0D925}" type="pres">
      <dgm:prSet presAssocID="{2975FD37-F03F-4BDC-BEAF-45F8DA209A98}" presName="FiveNodes_3" presStyleLbl="node1" presStyleIdx="2" presStyleCnt="5">
        <dgm:presLayoutVars>
          <dgm:bulletEnabled val="1"/>
        </dgm:presLayoutVars>
      </dgm:prSet>
      <dgm:spPr/>
      <dgm:t>
        <a:bodyPr/>
        <a:lstStyle/>
        <a:p>
          <a:endParaRPr lang="zh-CN" altLang="en-US"/>
        </a:p>
      </dgm:t>
    </dgm:pt>
    <dgm:pt modelId="{6C1B3318-73F7-466B-8D99-4752017888BA}" type="pres">
      <dgm:prSet presAssocID="{2975FD37-F03F-4BDC-BEAF-45F8DA209A98}" presName="FiveNodes_4" presStyleLbl="node1" presStyleIdx="3" presStyleCnt="5">
        <dgm:presLayoutVars>
          <dgm:bulletEnabled val="1"/>
        </dgm:presLayoutVars>
      </dgm:prSet>
      <dgm:spPr/>
      <dgm:t>
        <a:bodyPr/>
        <a:lstStyle/>
        <a:p>
          <a:endParaRPr lang="zh-CN" altLang="en-US"/>
        </a:p>
      </dgm:t>
    </dgm:pt>
    <dgm:pt modelId="{964DEC63-0F23-433E-B84D-563206B6E51D}" type="pres">
      <dgm:prSet presAssocID="{2975FD37-F03F-4BDC-BEAF-45F8DA209A98}" presName="FiveNodes_5" presStyleLbl="node1" presStyleIdx="4" presStyleCnt="5">
        <dgm:presLayoutVars>
          <dgm:bulletEnabled val="1"/>
        </dgm:presLayoutVars>
      </dgm:prSet>
      <dgm:spPr/>
      <dgm:t>
        <a:bodyPr/>
        <a:lstStyle/>
        <a:p>
          <a:endParaRPr lang="zh-CN" altLang="en-US"/>
        </a:p>
      </dgm:t>
    </dgm:pt>
    <dgm:pt modelId="{F4F8B213-2A1F-4E7E-B758-638534C8428F}" type="pres">
      <dgm:prSet presAssocID="{2975FD37-F03F-4BDC-BEAF-45F8DA209A98}" presName="FiveConn_1-2" presStyleLbl="fgAccFollowNode1" presStyleIdx="0" presStyleCnt="4">
        <dgm:presLayoutVars>
          <dgm:bulletEnabled val="1"/>
        </dgm:presLayoutVars>
      </dgm:prSet>
      <dgm:spPr/>
      <dgm:t>
        <a:bodyPr/>
        <a:lstStyle/>
        <a:p>
          <a:endParaRPr lang="zh-CN" altLang="en-US"/>
        </a:p>
      </dgm:t>
    </dgm:pt>
    <dgm:pt modelId="{BF62828D-59B5-4916-8D13-E537E7608751}" type="pres">
      <dgm:prSet presAssocID="{2975FD37-F03F-4BDC-BEAF-45F8DA209A98}" presName="FiveConn_2-3" presStyleLbl="fgAccFollowNode1" presStyleIdx="1" presStyleCnt="4">
        <dgm:presLayoutVars>
          <dgm:bulletEnabled val="1"/>
        </dgm:presLayoutVars>
      </dgm:prSet>
      <dgm:spPr/>
      <dgm:t>
        <a:bodyPr/>
        <a:lstStyle/>
        <a:p>
          <a:endParaRPr lang="zh-CN" altLang="en-US"/>
        </a:p>
      </dgm:t>
    </dgm:pt>
    <dgm:pt modelId="{B7592051-E924-42B7-A3C2-8DDD491D2AEA}" type="pres">
      <dgm:prSet presAssocID="{2975FD37-F03F-4BDC-BEAF-45F8DA209A98}" presName="FiveConn_3-4" presStyleLbl="fgAccFollowNode1" presStyleIdx="2" presStyleCnt="4">
        <dgm:presLayoutVars>
          <dgm:bulletEnabled val="1"/>
        </dgm:presLayoutVars>
      </dgm:prSet>
      <dgm:spPr/>
      <dgm:t>
        <a:bodyPr/>
        <a:lstStyle/>
        <a:p>
          <a:endParaRPr lang="zh-CN" altLang="en-US"/>
        </a:p>
      </dgm:t>
    </dgm:pt>
    <dgm:pt modelId="{488ADD97-238B-401B-9B42-E593F2DC59CA}" type="pres">
      <dgm:prSet presAssocID="{2975FD37-F03F-4BDC-BEAF-45F8DA209A98}" presName="FiveConn_4-5" presStyleLbl="fgAccFollowNode1" presStyleIdx="3" presStyleCnt="4">
        <dgm:presLayoutVars>
          <dgm:bulletEnabled val="1"/>
        </dgm:presLayoutVars>
      </dgm:prSet>
      <dgm:spPr/>
      <dgm:t>
        <a:bodyPr/>
        <a:lstStyle/>
        <a:p>
          <a:endParaRPr lang="zh-CN" altLang="en-US"/>
        </a:p>
      </dgm:t>
    </dgm:pt>
    <dgm:pt modelId="{6F288776-8A1D-4E27-9433-DC8A224E7B2D}" type="pres">
      <dgm:prSet presAssocID="{2975FD37-F03F-4BDC-BEAF-45F8DA209A98}" presName="FiveNodes_1_text" presStyleLbl="node1" presStyleIdx="4" presStyleCnt="5">
        <dgm:presLayoutVars>
          <dgm:bulletEnabled val="1"/>
        </dgm:presLayoutVars>
      </dgm:prSet>
      <dgm:spPr/>
      <dgm:t>
        <a:bodyPr/>
        <a:lstStyle/>
        <a:p>
          <a:endParaRPr lang="zh-CN" altLang="en-US"/>
        </a:p>
      </dgm:t>
    </dgm:pt>
    <dgm:pt modelId="{3BA63A11-7E14-4DF0-8271-655CEFF4AD8F}" type="pres">
      <dgm:prSet presAssocID="{2975FD37-F03F-4BDC-BEAF-45F8DA209A98}" presName="FiveNodes_2_text" presStyleLbl="node1" presStyleIdx="4" presStyleCnt="5">
        <dgm:presLayoutVars>
          <dgm:bulletEnabled val="1"/>
        </dgm:presLayoutVars>
      </dgm:prSet>
      <dgm:spPr/>
      <dgm:t>
        <a:bodyPr/>
        <a:lstStyle/>
        <a:p>
          <a:endParaRPr lang="zh-CN" altLang="en-US"/>
        </a:p>
      </dgm:t>
    </dgm:pt>
    <dgm:pt modelId="{EC965236-B7B2-4E69-B066-2CF113480E65}" type="pres">
      <dgm:prSet presAssocID="{2975FD37-F03F-4BDC-BEAF-45F8DA209A98}" presName="FiveNodes_3_text" presStyleLbl="node1" presStyleIdx="4" presStyleCnt="5">
        <dgm:presLayoutVars>
          <dgm:bulletEnabled val="1"/>
        </dgm:presLayoutVars>
      </dgm:prSet>
      <dgm:spPr/>
      <dgm:t>
        <a:bodyPr/>
        <a:lstStyle/>
        <a:p>
          <a:endParaRPr lang="zh-CN" altLang="en-US"/>
        </a:p>
      </dgm:t>
    </dgm:pt>
    <dgm:pt modelId="{FD6E8FD4-3F61-48BF-B98D-111ACBC84DCC}" type="pres">
      <dgm:prSet presAssocID="{2975FD37-F03F-4BDC-BEAF-45F8DA209A98}" presName="FiveNodes_4_text" presStyleLbl="node1" presStyleIdx="4" presStyleCnt="5">
        <dgm:presLayoutVars>
          <dgm:bulletEnabled val="1"/>
        </dgm:presLayoutVars>
      </dgm:prSet>
      <dgm:spPr/>
      <dgm:t>
        <a:bodyPr/>
        <a:lstStyle/>
        <a:p>
          <a:endParaRPr lang="zh-CN" altLang="en-US"/>
        </a:p>
      </dgm:t>
    </dgm:pt>
    <dgm:pt modelId="{E032B7E3-EB3B-4257-8D78-707D13118489}" type="pres">
      <dgm:prSet presAssocID="{2975FD37-F03F-4BDC-BEAF-45F8DA209A98}" presName="FiveNodes_5_text" presStyleLbl="node1" presStyleIdx="4" presStyleCnt="5">
        <dgm:presLayoutVars>
          <dgm:bulletEnabled val="1"/>
        </dgm:presLayoutVars>
      </dgm:prSet>
      <dgm:spPr/>
      <dgm:t>
        <a:bodyPr/>
        <a:lstStyle/>
        <a:p>
          <a:endParaRPr lang="zh-CN" altLang="en-US"/>
        </a:p>
      </dgm:t>
    </dgm:pt>
  </dgm:ptLst>
  <dgm:cxnLst>
    <dgm:cxn modelId="{BA2352F8-B07B-4272-B70C-2A7A547F7F3A}" type="presOf" srcId="{9557F6B3-372D-4E63-BCB9-428A1FF5BC3A}" destId="{FD6E8FD4-3F61-48BF-B98D-111ACBC84DCC}" srcOrd="1" destOrd="0" presId="urn:microsoft.com/office/officeart/2005/8/layout/vProcess5"/>
    <dgm:cxn modelId="{23BD60CD-EF07-4D66-B5D8-1677E6721D14}" type="presOf" srcId="{373F70C5-240D-441A-A5E9-64701FDE9827}" destId="{EC965236-B7B2-4E69-B066-2CF113480E65}" srcOrd="1" destOrd="0" presId="urn:microsoft.com/office/officeart/2005/8/layout/vProcess5"/>
    <dgm:cxn modelId="{C01C7B51-C41D-43A9-8C1B-237209FB348A}" type="presOf" srcId="{5D6F8A7D-1A79-4E4E-85CF-7AF4217F480C}" destId="{F4F8B213-2A1F-4E7E-B758-638534C8428F}" srcOrd="0" destOrd="0" presId="urn:microsoft.com/office/officeart/2005/8/layout/vProcess5"/>
    <dgm:cxn modelId="{075828FB-B581-4A08-8963-A04E4B5FE4BB}" srcId="{2975FD37-F03F-4BDC-BEAF-45F8DA209A98}" destId="{9557F6B3-372D-4E63-BCB9-428A1FF5BC3A}" srcOrd="3" destOrd="0" parTransId="{AD70EED4-51F5-4D75-B89B-8AA88500D278}" sibTransId="{E113112B-3FAB-4FFA-9676-E40C28C871D0}"/>
    <dgm:cxn modelId="{6C45512F-9C29-4528-9058-62289CCD4C37}" srcId="{2975FD37-F03F-4BDC-BEAF-45F8DA209A98}" destId="{DFEFA69C-AAEA-4021-A3B5-495C30B2B568}" srcOrd="1" destOrd="0" parTransId="{D62BA5CC-C626-4381-A52B-A73DDB03BD2C}" sibTransId="{95925C98-AF5C-4114-B565-D0269EB30509}"/>
    <dgm:cxn modelId="{7C5E29C4-84C8-4626-9259-C7021F0164DB}" type="presOf" srcId="{DFEFA69C-AAEA-4021-A3B5-495C30B2B568}" destId="{3BA63A11-7E14-4DF0-8271-655CEFF4AD8F}" srcOrd="1" destOrd="0" presId="urn:microsoft.com/office/officeart/2005/8/layout/vProcess5"/>
    <dgm:cxn modelId="{1CDD7009-A755-4449-8677-62495013C794}" type="presOf" srcId="{DA286D80-634B-44B9-A5C5-2C182296897D}" destId="{B7592051-E924-42B7-A3C2-8DDD491D2AEA}" srcOrd="0" destOrd="0" presId="urn:microsoft.com/office/officeart/2005/8/layout/vProcess5"/>
    <dgm:cxn modelId="{FE4F7865-E33E-4F84-BF54-ABD4D487942D}" type="presOf" srcId="{2975FD37-F03F-4BDC-BEAF-45F8DA209A98}" destId="{D49DD957-BD93-44A1-A392-4122A0A5F590}" srcOrd="0" destOrd="0" presId="urn:microsoft.com/office/officeart/2005/8/layout/vProcess5"/>
    <dgm:cxn modelId="{5B241345-8E9C-4C2A-9E81-B875580CC49C}" type="presOf" srcId="{132CA88E-1A96-4C63-B4BE-B10E039DAF94}" destId="{964DEC63-0F23-433E-B84D-563206B6E51D}" srcOrd="0" destOrd="0" presId="urn:microsoft.com/office/officeart/2005/8/layout/vProcess5"/>
    <dgm:cxn modelId="{D2F1DC0A-872B-4B6A-A635-1A2243BD9A87}" srcId="{2975FD37-F03F-4BDC-BEAF-45F8DA209A98}" destId="{132CA88E-1A96-4C63-B4BE-B10E039DAF94}" srcOrd="4" destOrd="0" parTransId="{48F60DE6-4C95-487B-81F8-E7AD02DC6080}" sibTransId="{C731E5F6-A505-49A3-8B41-3B46FB37F2D4}"/>
    <dgm:cxn modelId="{9C3895C9-ADB0-4D5C-A954-7A300E5862FF}" type="presOf" srcId="{E113112B-3FAB-4FFA-9676-E40C28C871D0}" destId="{488ADD97-238B-401B-9B42-E593F2DC59CA}" srcOrd="0" destOrd="0" presId="urn:microsoft.com/office/officeart/2005/8/layout/vProcess5"/>
    <dgm:cxn modelId="{CCD978E6-0212-4C55-92D1-4FC4E8DFD909}" type="presOf" srcId="{93B1947A-CB73-487D-8C54-DC8DD79C14E6}" destId="{AF3789B4-3843-40A1-B42B-29AF3AFD3740}" srcOrd="0" destOrd="0" presId="urn:microsoft.com/office/officeart/2005/8/layout/vProcess5"/>
    <dgm:cxn modelId="{5B40E8BC-1E99-4A6E-9962-D784534B4F21}" type="presOf" srcId="{9557F6B3-372D-4E63-BCB9-428A1FF5BC3A}" destId="{6C1B3318-73F7-466B-8D99-4752017888BA}" srcOrd="0" destOrd="0" presId="urn:microsoft.com/office/officeart/2005/8/layout/vProcess5"/>
    <dgm:cxn modelId="{1F840DE5-058E-40B2-9C69-8163483A0FD4}" type="presOf" srcId="{373F70C5-240D-441A-A5E9-64701FDE9827}" destId="{346AFFED-E486-43BA-97B9-BF2C49D0D925}" srcOrd="0" destOrd="0" presId="urn:microsoft.com/office/officeart/2005/8/layout/vProcess5"/>
    <dgm:cxn modelId="{7FCCFF15-1391-4307-84DC-0D02628A373D}" type="presOf" srcId="{95925C98-AF5C-4114-B565-D0269EB30509}" destId="{BF62828D-59B5-4916-8D13-E537E7608751}" srcOrd="0" destOrd="0" presId="urn:microsoft.com/office/officeart/2005/8/layout/vProcess5"/>
    <dgm:cxn modelId="{AAEC4624-9D25-44EA-9BC5-B9C37C137B64}" srcId="{2975FD37-F03F-4BDC-BEAF-45F8DA209A98}" destId="{373F70C5-240D-441A-A5E9-64701FDE9827}" srcOrd="2" destOrd="0" parTransId="{22683AE7-FC32-4B8F-8B08-C8B9D98960E6}" sibTransId="{DA286D80-634B-44B9-A5C5-2C182296897D}"/>
    <dgm:cxn modelId="{8D71E3A2-374D-4693-B3E8-F83064484D0F}" type="presOf" srcId="{132CA88E-1A96-4C63-B4BE-B10E039DAF94}" destId="{E032B7E3-EB3B-4257-8D78-707D13118489}" srcOrd="1" destOrd="0" presId="urn:microsoft.com/office/officeart/2005/8/layout/vProcess5"/>
    <dgm:cxn modelId="{14B0A8F2-B6E5-4A19-85EC-E9E0B9B6A5F9}" type="presOf" srcId="{93B1947A-CB73-487D-8C54-DC8DD79C14E6}" destId="{6F288776-8A1D-4E27-9433-DC8A224E7B2D}" srcOrd="1" destOrd="0" presId="urn:microsoft.com/office/officeart/2005/8/layout/vProcess5"/>
    <dgm:cxn modelId="{50F89C4A-D874-4DE4-A7C2-C3E511BF20A4}" srcId="{2975FD37-F03F-4BDC-BEAF-45F8DA209A98}" destId="{93B1947A-CB73-487D-8C54-DC8DD79C14E6}" srcOrd="0" destOrd="0" parTransId="{AF99502A-5FFA-46BC-883C-CFA992721C57}" sibTransId="{5D6F8A7D-1A79-4E4E-85CF-7AF4217F480C}"/>
    <dgm:cxn modelId="{EF59E1C3-BEFA-4B10-BEE8-DFA9E691167D}" type="presOf" srcId="{DFEFA69C-AAEA-4021-A3B5-495C30B2B568}" destId="{06E1B8E1-CAA0-4954-BE08-F87727C4C8A2}" srcOrd="0" destOrd="0" presId="urn:microsoft.com/office/officeart/2005/8/layout/vProcess5"/>
    <dgm:cxn modelId="{C284552F-9EA6-46DF-883C-AD16608CF1D6}" type="presParOf" srcId="{D49DD957-BD93-44A1-A392-4122A0A5F590}" destId="{BB0CB162-369E-4834-BAC3-2CD6A91F549A}" srcOrd="0" destOrd="0" presId="urn:microsoft.com/office/officeart/2005/8/layout/vProcess5"/>
    <dgm:cxn modelId="{31D6B968-5A40-4FE1-A643-EA4AC360B032}" type="presParOf" srcId="{D49DD957-BD93-44A1-A392-4122A0A5F590}" destId="{AF3789B4-3843-40A1-B42B-29AF3AFD3740}" srcOrd="1" destOrd="0" presId="urn:microsoft.com/office/officeart/2005/8/layout/vProcess5"/>
    <dgm:cxn modelId="{7FAD5ED0-F534-41B7-A2DB-AF0F556DC514}" type="presParOf" srcId="{D49DD957-BD93-44A1-A392-4122A0A5F590}" destId="{06E1B8E1-CAA0-4954-BE08-F87727C4C8A2}" srcOrd="2" destOrd="0" presId="urn:microsoft.com/office/officeart/2005/8/layout/vProcess5"/>
    <dgm:cxn modelId="{83ECDAC0-92E9-4E64-9D69-301CEAB5E176}" type="presParOf" srcId="{D49DD957-BD93-44A1-A392-4122A0A5F590}" destId="{346AFFED-E486-43BA-97B9-BF2C49D0D925}" srcOrd="3" destOrd="0" presId="urn:microsoft.com/office/officeart/2005/8/layout/vProcess5"/>
    <dgm:cxn modelId="{584D9641-4DEE-47FC-BBAF-E5064617F0A4}" type="presParOf" srcId="{D49DD957-BD93-44A1-A392-4122A0A5F590}" destId="{6C1B3318-73F7-466B-8D99-4752017888BA}" srcOrd="4" destOrd="0" presId="urn:microsoft.com/office/officeart/2005/8/layout/vProcess5"/>
    <dgm:cxn modelId="{F877BAD9-FED4-429A-AC68-2EBA7DB68B83}" type="presParOf" srcId="{D49DD957-BD93-44A1-A392-4122A0A5F590}" destId="{964DEC63-0F23-433E-B84D-563206B6E51D}" srcOrd="5" destOrd="0" presId="urn:microsoft.com/office/officeart/2005/8/layout/vProcess5"/>
    <dgm:cxn modelId="{B3ED2F7D-CC68-4BE5-BDDE-89016FEC70D5}" type="presParOf" srcId="{D49DD957-BD93-44A1-A392-4122A0A5F590}" destId="{F4F8B213-2A1F-4E7E-B758-638534C8428F}" srcOrd="6" destOrd="0" presId="urn:microsoft.com/office/officeart/2005/8/layout/vProcess5"/>
    <dgm:cxn modelId="{672EC7A4-04A0-4095-B11F-22E3023114AF}" type="presParOf" srcId="{D49DD957-BD93-44A1-A392-4122A0A5F590}" destId="{BF62828D-59B5-4916-8D13-E537E7608751}" srcOrd="7" destOrd="0" presId="urn:microsoft.com/office/officeart/2005/8/layout/vProcess5"/>
    <dgm:cxn modelId="{C9C0DB77-AED7-48BB-81B1-9EC62D17DECE}" type="presParOf" srcId="{D49DD957-BD93-44A1-A392-4122A0A5F590}" destId="{B7592051-E924-42B7-A3C2-8DDD491D2AEA}" srcOrd="8" destOrd="0" presId="urn:microsoft.com/office/officeart/2005/8/layout/vProcess5"/>
    <dgm:cxn modelId="{73F51CB0-978D-457D-83E3-C65E95B67538}" type="presParOf" srcId="{D49DD957-BD93-44A1-A392-4122A0A5F590}" destId="{488ADD97-238B-401B-9B42-E593F2DC59CA}" srcOrd="9" destOrd="0" presId="urn:microsoft.com/office/officeart/2005/8/layout/vProcess5"/>
    <dgm:cxn modelId="{62E0F542-7791-438F-91F7-43B1059F768C}" type="presParOf" srcId="{D49DD957-BD93-44A1-A392-4122A0A5F590}" destId="{6F288776-8A1D-4E27-9433-DC8A224E7B2D}" srcOrd="10" destOrd="0" presId="urn:microsoft.com/office/officeart/2005/8/layout/vProcess5"/>
    <dgm:cxn modelId="{5B8A5F0C-2424-41F4-A801-154B57DEF298}" type="presParOf" srcId="{D49DD957-BD93-44A1-A392-4122A0A5F590}" destId="{3BA63A11-7E14-4DF0-8271-655CEFF4AD8F}" srcOrd="11" destOrd="0" presId="urn:microsoft.com/office/officeart/2005/8/layout/vProcess5"/>
    <dgm:cxn modelId="{6762CD09-D39E-4C7C-AA43-83B1242C9A43}" type="presParOf" srcId="{D49DD957-BD93-44A1-A392-4122A0A5F590}" destId="{EC965236-B7B2-4E69-B066-2CF113480E65}" srcOrd="12" destOrd="0" presId="urn:microsoft.com/office/officeart/2005/8/layout/vProcess5"/>
    <dgm:cxn modelId="{8E1893B2-2820-42F6-9718-7788F32A3589}" type="presParOf" srcId="{D49DD957-BD93-44A1-A392-4122A0A5F590}" destId="{FD6E8FD4-3F61-48BF-B98D-111ACBC84DCC}" srcOrd="13" destOrd="0" presId="urn:microsoft.com/office/officeart/2005/8/layout/vProcess5"/>
    <dgm:cxn modelId="{E5267F25-8AE7-4687-8B41-A73CC267F5A2}" type="presParOf" srcId="{D49DD957-BD93-44A1-A392-4122A0A5F590}" destId="{E032B7E3-EB3B-4257-8D78-707D13118489}" srcOrd="14" destOrd="0" presId="urn:microsoft.com/office/officeart/2005/8/layout/vProcess5"/>
  </dgm:cxnLst>
  <dgm:bg/>
  <dgm:whole/>
</dgm:dataModel>
</file>

<file path=ppt/diagrams/data16.xml><?xml version="1.0" encoding="utf-8"?>
<dgm:dataModel xmlns:dgm="http://schemas.openxmlformats.org/drawingml/2006/diagram" xmlns:a="http://schemas.openxmlformats.org/drawingml/2006/main">
  <dgm:ptLst>
    <dgm:pt modelId="{A17217B5-CBA9-4F64-8BF0-254AD06B0733}" type="doc">
      <dgm:prSet loTypeId="urn:microsoft.com/office/officeart/2005/8/layout/hierarchy3" loCatId="list" qsTypeId="urn:microsoft.com/office/officeart/2005/8/quickstyle/3d3" qsCatId="3D" csTypeId="urn:microsoft.com/office/officeart/2005/8/colors/accent1_2" csCatId="accent1" phldr="1"/>
      <dgm:spPr/>
      <dgm:t>
        <a:bodyPr/>
        <a:lstStyle/>
        <a:p>
          <a:endParaRPr lang="zh-CN" altLang="en-US"/>
        </a:p>
      </dgm:t>
    </dgm:pt>
    <dgm:pt modelId="{C7E21B16-70BB-47EA-B8CC-2B477ABC4387}">
      <dgm:prSet phldrT="[文本]" custT="1"/>
      <dgm:spPr/>
      <dgm:t>
        <a:bodyPr/>
        <a:lstStyle/>
        <a:p>
          <a:r>
            <a:rPr lang="zh-CN" altLang="en-US" sz="2400" b="1" dirty="0" smtClean="0"/>
            <a:t>适合人员</a:t>
          </a:r>
          <a:endParaRPr lang="zh-CN" altLang="en-US" sz="2400" b="1" dirty="0"/>
        </a:p>
      </dgm:t>
    </dgm:pt>
    <dgm:pt modelId="{3F9395B1-7D02-46F7-9E39-7E0B37AD69BD}" type="parTrans" cxnId="{16111ABE-6293-41B8-8FB9-422D7F80522D}">
      <dgm:prSet/>
      <dgm:spPr/>
      <dgm:t>
        <a:bodyPr/>
        <a:lstStyle/>
        <a:p>
          <a:endParaRPr lang="zh-CN" altLang="en-US"/>
        </a:p>
      </dgm:t>
    </dgm:pt>
    <dgm:pt modelId="{5182953E-BA03-4C32-893A-CF432B513851}" type="sibTrans" cxnId="{16111ABE-6293-41B8-8FB9-422D7F80522D}">
      <dgm:prSet/>
      <dgm:spPr/>
      <dgm:t>
        <a:bodyPr/>
        <a:lstStyle/>
        <a:p>
          <a:endParaRPr lang="zh-CN" altLang="en-US"/>
        </a:p>
      </dgm:t>
    </dgm:pt>
    <dgm:pt modelId="{8076A9DB-2DBD-41FB-845C-1D4C5E16EFF6}">
      <dgm:prSet phldrT="[文本]" custT="1"/>
      <dgm:spPr>
        <a:blipFill rotWithShape="0">
          <a:blip xmlns:r="http://schemas.openxmlformats.org/officeDocument/2006/relationships" r:embed="rId1"/>
          <a:tile tx="0" ty="0" sx="100000" sy="100000" flip="none" algn="tl"/>
        </a:blipFill>
      </dgm:spPr>
      <dgm:t>
        <a:bodyPr/>
        <a:lstStyle/>
        <a:p>
          <a:r>
            <a:rPr lang="zh-CN" altLang="en-US" sz="1600" b="1" dirty="0" smtClean="0"/>
            <a:t>在校教师</a:t>
          </a:r>
          <a:endParaRPr lang="zh-CN" altLang="en-US" sz="1600" b="1" dirty="0"/>
        </a:p>
      </dgm:t>
    </dgm:pt>
    <dgm:pt modelId="{A0DD287D-F728-4DA6-99B0-C05255D36280}" type="parTrans" cxnId="{D7CEF3A7-3B85-49BE-A4CA-8FC5F53E1219}">
      <dgm:prSet/>
      <dgm:spPr/>
      <dgm:t>
        <a:bodyPr/>
        <a:lstStyle/>
        <a:p>
          <a:endParaRPr lang="zh-CN" altLang="en-US"/>
        </a:p>
      </dgm:t>
    </dgm:pt>
    <dgm:pt modelId="{D38E70ED-D110-4DA2-8DBC-7AD10F074D65}" type="sibTrans" cxnId="{D7CEF3A7-3B85-49BE-A4CA-8FC5F53E1219}">
      <dgm:prSet/>
      <dgm:spPr/>
      <dgm:t>
        <a:bodyPr/>
        <a:lstStyle/>
        <a:p>
          <a:endParaRPr lang="zh-CN" altLang="en-US"/>
        </a:p>
      </dgm:t>
    </dgm:pt>
    <dgm:pt modelId="{CC6AB943-67D5-4E45-BA9F-87125D3BD64A}">
      <dgm:prSet phldrT="[文本]" custT="1"/>
      <dgm:spPr>
        <a:blipFill rotWithShape="0">
          <a:blip xmlns:r="http://schemas.openxmlformats.org/officeDocument/2006/relationships" r:embed="rId1"/>
          <a:tile tx="0" ty="0" sx="100000" sy="100000" flip="none" algn="tl"/>
        </a:blipFill>
      </dgm:spPr>
      <dgm:t>
        <a:bodyPr/>
        <a:lstStyle/>
        <a:p>
          <a:r>
            <a:rPr lang="zh-CN" sz="1400" b="1" dirty="0" smtClean="0"/>
            <a:t>选派重点</a:t>
          </a:r>
          <a:r>
            <a:rPr lang="zh-CN" altLang="en-US" sz="1400" b="1" dirty="0" smtClean="0"/>
            <a:t>哲学、应</a:t>
          </a:r>
        </a:p>
        <a:p>
          <a:r>
            <a:rPr lang="zh-CN" altLang="en-US" sz="1400" b="1" dirty="0" smtClean="0"/>
            <a:t>用经济学、民族学、体育学、生态学</a:t>
          </a:r>
          <a:endParaRPr lang="zh-CN" altLang="en-US" sz="1400" b="1" dirty="0"/>
        </a:p>
      </dgm:t>
    </dgm:pt>
    <dgm:pt modelId="{4E6D5AE4-D7B5-4AAC-8979-810CE329DA79}" type="parTrans" cxnId="{19B30F9B-4F18-4D5E-BECA-7A23ED96B082}">
      <dgm:prSet/>
      <dgm:spPr/>
      <dgm:t>
        <a:bodyPr/>
        <a:lstStyle/>
        <a:p>
          <a:endParaRPr lang="zh-CN" altLang="en-US"/>
        </a:p>
      </dgm:t>
    </dgm:pt>
    <dgm:pt modelId="{867EB39D-AFB3-4D9B-80DC-44D758873791}" type="sibTrans" cxnId="{19B30F9B-4F18-4D5E-BECA-7A23ED96B082}">
      <dgm:prSet/>
      <dgm:spPr/>
      <dgm:t>
        <a:bodyPr/>
        <a:lstStyle/>
        <a:p>
          <a:endParaRPr lang="zh-CN" altLang="en-US"/>
        </a:p>
      </dgm:t>
    </dgm:pt>
    <dgm:pt modelId="{6EF0DBB1-30FD-4A75-93BA-5428CA97233E}">
      <dgm:prSet phldrT="[文本]" custT="1"/>
      <dgm:spPr/>
      <dgm:t>
        <a:bodyPr/>
        <a:lstStyle/>
        <a:p>
          <a:r>
            <a:rPr lang="zh-CN" altLang="en-US" sz="2400" b="1" dirty="0" smtClean="0"/>
            <a:t>申请、录取时间</a:t>
          </a:r>
          <a:endParaRPr lang="zh-CN" altLang="en-US" sz="2400" b="1" dirty="0"/>
        </a:p>
      </dgm:t>
    </dgm:pt>
    <dgm:pt modelId="{5C1B2CD1-6DA7-4DF9-9869-2165BB301C51}" type="parTrans" cxnId="{ECAA2F0E-A97D-4F4E-A546-92A9D1F15AE9}">
      <dgm:prSet/>
      <dgm:spPr/>
      <dgm:t>
        <a:bodyPr/>
        <a:lstStyle/>
        <a:p>
          <a:endParaRPr lang="zh-CN" altLang="en-US"/>
        </a:p>
      </dgm:t>
    </dgm:pt>
    <dgm:pt modelId="{8842841E-1D7C-4400-8B08-5C1BF3B875EB}" type="sibTrans" cxnId="{ECAA2F0E-A97D-4F4E-A546-92A9D1F15AE9}">
      <dgm:prSet/>
      <dgm:spPr/>
      <dgm:t>
        <a:bodyPr/>
        <a:lstStyle/>
        <a:p>
          <a:endParaRPr lang="zh-CN" altLang="en-US"/>
        </a:p>
      </dgm:t>
    </dgm:pt>
    <dgm:pt modelId="{BB06D219-92BD-49E7-B3FB-91EF7F63175B}">
      <dgm:prSet phldrT="[文本]"/>
      <dgm:spPr>
        <a:blipFill rotWithShape="0">
          <a:blip xmlns:r="http://schemas.openxmlformats.org/officeDocument/2006/relationships" r:embed="rId1"/>
          <a:tile tx="0" ty="0" sx="100000" sy="100000" flip="none" algn="tl"/>
        </a:blipFill>
      </dgm:spPr>
      <dgm:t>
        <a:bodyPr/>
        <a:lstStyle/>
        <a:p>
          <a:r>
            <a:rPr lang="en-US" dirty="0" smtClean="0"/>
            <a:t>3</a:t>
          </a:r>
          <a:r>
            <a:rPr lang="zh-CN" altLang="en-US" dirty="0" smtClean="0"/>
            <a:t>月</a:t>
          </a:r>
          <a:r>
            <a:rPr lang="en-US" altLang="zh-CN" dirty="0" smtClean="0"/>
            <a:t>-10</a:t>
          </a:r>
          <a:r>
            <a:rPr lang="zh-CN" altLang="en-US" dirty="0" smtClean="0"/>
            <a:t>月</a:t>
          </a:r>
          <a:endParaRPr lang="zh-CN" altLang="en-US" dirty="0"/>
        </a:p>
      </dgm:t>
    </dgm:pt>
    <dgm:pt modelId="{D9496478-8CE0-48E7-867C-CAF40890FB85}" type="parTrans" cxnId="{9182CC17-E3A5-4925-95CD-C668D4CBE873}">
      <dgm:prSet/>
      <dgm:spPr/>
      <dgm:t>
        <a:bodyPr/>
        <a:lstStyle/>
        <a:p>
          <a:endParaRPr lang="zh-CN" altLang="en-US"/>
        </a:p>
      </dgm:t>
    </dgm:pt>
    <dgm:pt modelId="{71870150-2D81-4338-81A9-5FE690726BBE}" type="sibTrans" cxnId="{9182CC17-E3A5-4925-95CD-C668D4CBE873}">
      <dgm:prSet/>
      <dgm:spPr/>
      <dgm:t>
        <a:bodyPr/>
        <a:lstStyle/>
        <a:p>
          <a:endParaRPr lang="zh-CN" altLang="en-US"/>
        </a:p>
      </dgm:t>
    </dgm:pt>
    <dgm:pt modelId="{7761B6D2-3120-47F4-B4A3-43A46B8827ED}">
      <dgm:prSet phldrT="[文本]" custT="1"/>
      <dgm:spPr/>
      <dgm:t>
        <a:bodyPr/>
        <a:lstStyle/>
        <a:p>
          <a:r>
            <a:rPr lang="zh-CN" altLang="en-US" sz="2400" b="1" dirty="0" smtClean="0"/>
            <a:t>申报条件</a:t>
          </a:r>
          <a:endParaRPr lang="zh-CN" altLang="en-US" sz="2400" b="1" dirty="0"/>
        </a:p>
      </dgm:t>
    </dgm:pt>
    <dgm:pt modelId="{1B86B720-111A-4F41-8DB5-F6E1F98FDD79}" type="parTrans" cxnId="{5A479FD6-04A0-454D-8FBC-78B5E7BB9396}">
      <dgm:prSet/>
      <dgm:spPr/>
      <dgm:t>
        <a:bodyPr/>
        <a:lstStyle/>
        <a:p>
          <a:endParaRPr lang="zh-CN" altLang="en-US"/>
        </a:p>
      </dgm:t>
    </dgm:pt>
    <dgm:pt modelId="{4CBA7C9A-AFA0-4E33-8B7A-1FC10C7B1428}" type="sibTrans" cxnId="{5A479FD6-04A0-454D-8FBC-78B5E7BB9396}">
      <dgm:prSet/>
      <dgm:spPr/>
      <dgm:t>
        <a:bodyPr/>
        <a:lstStyle/>
        <a:p>
          <a:endParaRPr lang="zh-CN" altLang="en-US"/>
        </a:p>
      </dgm:t>
    </dgm:pt>
    <dgm:pt modelId="{DC2A1DC7-D760-4A0D-BF27-01DA8E1DA1CD}">
      <dgm:prSet phldrT="[文本]" custT="1"/>
      <dgm:spPr>
        <a:blipFill rotWithShape="0">
          <a:blip xmlns:r="http://schemas.openxmlformats.org/officeDocument/2006/relationships" r:embed="rId1"/>
          <a:tile tx="0" ty="0" sx="100000" sy="100000" flip="none" algn="tl"/>
        </a:blipFill>
      </dgm:spPr>
      <dgm:t>
        <a:bodyPr/>
        <a:lstStyle/>
        <a:p>
          <a:r>
            <a:rPr lang="zh-CN" altLang="en-US" sz="2400" b="1" dirty="0" smtClean="0"/>
            <a:t>有效邀请函</a:t>
          </a:r>
          <a:endParaRPr lang="zh-CN" altLang="en-US" sz="2400" b="1" dirty="0"/>
        </a:p>
      </dgm:t>
    </dgm:pt>
    <dgm:pt modelId="{0AB09E99-D11E-4A19-8B5E-0B6DADC0DD55}" type="parTrans" cxnId="{F374A4AA-B5B6-4F66-A9AB-6CBA64436F38}">
      <dgm:prSet/>
      <dgm:spPr/>
      <dgm:t>
        <a:bodyPr/>
        <a:lstStyle/>
        <a:p>
          <a:endParaRPr lang="zh-CN" altLang="en-US"/>
        </a:p>
      </dgm:t>
    </dgm:pt>
    <dgm:pt modelId="{88313BFB-A110-4AC0-9B65-26CFB02F1952}" type="sibTrans" cxnId="{F374A4AA-B5B6-4F66-A9AB-6CBA64436F38}">
      <dgm:prSet/>
      <dgm:spPr/>
      <dgm:t>
        <a:bodyPr/>
        <a:lstStyle/>
        <a:p>
          <a:endParaRPr lang="zh-CN" altLang="en-US"/>
        </a:p>
      </dgm:t>
    </dgm:pt>
    <dgm:pt modelId="{703DB41C-5501-49DA-8948-BD392AC30635}">
      <dgm:prSet phldrT="[文本]" custT="1"/>
      <dgm:spPr>
        <a:blipFill rotWithShape="0">
          <a:blip xmlns:r="http://schemas.openxmlformats.org/officeDocument/2006/relationships" r:embed="rId1"/>
          <a:tile tx="0" ty="0" sx="100000" sy="100000" flip="none" algn="tl"/>
        </a:blipFill>
      </dgm:spPr>
      <dgm:t>
        <a:bodyPr/>
        <a:lstStyle/>
        <a:p>
          <a:r>
            <a:rPr lang="zh-CN" altLang="en-US" sz="1400" b="1" dirty="0" smtClean="0"/>
            <a:t>重点建设专业、新兴专业和急需专业</a:t>
          </a:r>
          <a:endParaRPr lang="zh-CN" altLang="en-US" sz="1400" b="1" dirty="0"/>
        </a:p>
      </dgm:t>
    </dgm:pt>
    <dgm:pt modelId="{AD859D93-30C2-46BA-95AD-04A5060AE90F}" type="parTrans" cxnId="{69DF1BAA-2289-48BD-BC0C-D691671DE27A}">
      <dgm:prSet/>
      <dgm:spPr/>
      <dgm:t>
        <a:bodyPr/>
        <a:lstStyle/>
        <a:p>
          <a:endParaRPr lang="zh-CN" altLang="en-US"/>
        </a:p>
      </dgm:t>
    </dgm:pt>
    <dgm:pt modelId="{72E78961-C225-4720-93B0-DC8B895A5748}" type="sibTrans" cxnId="{69DF1BAA-2289-48BD-BC0C-D691671DE27A}">
      <dgm:prSet/>
      <dgm:spPr/>
      <dgm:t>
        <a:bodyPr/>
        <a:lstStyle/>
        <a:p>
          <a:endParaRPr lang="zh-CN" altLang="en-US"/>
        </a:p>
      </dgm:t>
    </dgm:pt>
    <dgm:pt modelId="{FAF78AED-0716-4C6F-8E2C-AE19281A4411}">
      <dgm:prSet phldrT="[文本]" custT="1"/>
      <dgm:spPr>
        <a:blipFill rotWithShape="0">
          <a:blip xmlns:r="http://schemas.openxmlformats.org/officeDocument/2006/relationships" r:embed="rId1"/>
          <a:tile tx="0" ty="0" sx="100000" sy="100000" flip="none" algn="tl"/>
        </a:blipFill>
      </dgm:spPr>
      <dgm:t>
        <a:bodyPr/>
        <a:lstStyle/>
        <a:p>
          <a:r>
            <a:rPr lang="zh-CN" altLang="en-US" sz="2400" b="1" dirty="0" smtClean="0"/>
            <a:t>按先后顺序录取</a:t>
          </a:r>
          <a:endParaRPr lang="zh-CN" altLang="en-US" sz="2400" b="1" dirty="0"/>
        </a:p>
      </dgm:t>
    </dgm:pt>
    <dgm:pt modelId="{2C8E0FA0-6046-4A12-ACC8-9359E63E2F4E}" type="sibTrans" cxnId="{ACE8284F-F8A6-49D7-A05F-8D7B4144AB76}">
      <dgm:prSet/>
      <dgm:spPr/>
      <dgm:t>
        <a:bodyPr/>
        <a:lstStyle/>
        <a:p>
          <a:endParaRPr lang="zh-CN" altLang="en-US"/>
        </a:p>
      </dgm:t>
    </dgm:pt>
    <dgm:pt modelId="{A1D5DBAF-E19C-435E-8B8A-DFEE5295EE29}" type="parTrans" cxnId="{ACE8284F-F8A6-49D7-A05F-8D7B4144AB76}">
      <dgm:prSet/>
      <dgm:spPr/>
      <dgm:t>
        <a:bodyPr/>
        <a:lstStyle/>
        <a:p>
          <a:endParaRPr lang="zh-CN" altLang="en-US"/>
        </a:p>
      </dgm:t>
    </dgm:pt>
    <dgm:pt modelId="{023F532F-D1B1-411B-ADB3-25B059F65EFE}" type="pres">
      <dgm:prSet presAssocID="{A17217B5-CBA9-4F64-8BF0-254AD06B0733}" presName="diagram" presStyleCnt="0">
        <dgm:presLayoutVars>
          <dgm:chPref val="1"/>
          <dgm:dir/>
          <dgm:animOne val="branch"/>
          <dgm:animLvl val="lvl"/>
          <dgm:resizeHandles/>
        </dgm:presLayoutVars>
      </dgm:prSet>
      <dgm:spPr/>
      <dgm:t>
        <a:bodyPr/>
        <a:lstStyle/>
        <a:p>
          <a:endParaRPr lang="zh-CN" altLang="en-US"/>
        </a:p>
      </dgm:t>
    </dgm:pt>
    <dgm:pt modelId="{925862E9-C340-472F-A83E-2149A230B348}" type="pres">
      <dgm:prSet presAssocID="{C7E21B16-70BB-47EA-B8CC-2B477ABC4387}" presName="root" presStyleCnt="0"/>
      <dgm:spPr/>
    </dgm:pt>
    <dgm:pt modelId="{62BD3646-0971-437B-B925-0841FC0CB890}" type="pres">
      <dgm:prSet presAssocID="{C7E21B16-70BB-47EA-B8CC-2B477ABC4387}" presName="rootComposite" presStyleCnt="0"/>
      <dgm:spPr/>
    </dgm:pt>
    <dgm:pt modelId="{735594E8-6764-4E66-B9CA-DE94C6E784C8}" type="pres">
      <dgm:prSet presAssocID="{C7E21B16-70BB-47EA-B8CC-2B477ABC4387}" presName="rootText" presStyleLbl="node1" presStyleIdx="0" presStyleCnt="3"/>
      <dgm:spPr/>
      <dgm:t>
        <a:bodyPr/>
        <a:lstStyle/>
        <a:p>
          <a:endParaRPr lang="zh-CN" altLang="en-US"/>
        </a:p>
      </dgm:t>
    </dgm:pt>
    <dgm:pt modelId="{7815AD5A-ABA6-4875-BEEF-51612C08D1AC}" type="pres">
      <dgm:prSet presAssocID="{C7E21B16-70BB-47EA-B8CC-2B477ABC4387}" presName="rootConnector" presStyleLbl="node1" presStyleIdx="0" presStyleCnt="3"/>
      <dgm:spPr/>
      <dgm:t>
        <a:bodyPr/>
        <a:lstStyle/>
        <a:p>
          <a:endParaRPr lang="zh-CN" altLang="en-US"/>
        </a:p>
      </dgm:t>
    </dgm:pt>
    <dgm:pt modelId="{D55D5068-1693-4A49-809E-643C98BEDEB1}" type="pres">
      <dgm:prSet presAssocID="{C7E21B16-70BB-47EA-B8CC-2B477ABC4387}" presName="childShape" presStyleCnt="0"/>
      <dgm:spPr/>
    </dgm:pt>
    <dgm:pt modelId="{B120B3D2-7816-407F-8FB2-5045666DCB37}" type="pres">
      <dgm:prSet presAssocID="{A0DD287D-F728-4DA6-99B0-C05255D36280}" presName="Name13" presStyleLbl="parChTrans1D2" presStyleIdx="0" presStyleCnt="6"/>
      <dgm:spPr/>
      <dgm:t>
        <a:bodyPr/>
        <a:lstStyle/>
        <a:p>
          <a:endParaRPr lang="zh-CN" altLang="en-US"/>
        </a:p>
      </dgm:t>
    </dgm:pt>
    <dgm:pt modelId="{4EA31445-33A0-46BC-B149-725455FB9BA7}" type="pres">
      <dgm:prSet presAssocID="{8076A9DB-2DBD-41FB-845C-1D4C5E16EFF6}" presName="childText" presStyleLbl="bgAcc1" presStyleIdx="0" presStyleCnt="6">
        <dgm:presLayoutVars>
          <dgm:bulletEnabled val="1"/>
        </dgm:presLayoutVars>
      </dgm:prSet>
      <dgm:spPr/>
      <dgm:t>
        <a:bodyPr/>
        <a:lstStyle/>
        <a:p>
          <a:endParaRPr lang="zh-CN" altLang="en-US"/>
        </a:p>
      </dgm:t>
    </dgm:pt>
    <dgm:pt modelId="{A9990A5C-32BF-4F42-B3CD-F1E2F515FB55}" type="pres">
      <dgm:prSet presAssocID="{4E6D5AE4-D7B5-4AAC-8979-810CE329DA79}" presName="Name13" presStyleLbl="parChTrans1D2" presStyleIdx="1" presStyleCnt="6"/>
      <dgm:spPr/>
      <dgm:t>
        <a:bodyPr/>
        <a:lstStyle/>
        <a:p>
          <a:endParaRPr lang="zh-CN" altLang="en-US"/>
        </a:p>
      </dgm:t>
    </dgm:pt>
    <dgm:pt modelId="{AB5C9505-68E8-49D4-A2DB-8165492AD315}" type="pres">
      <dgm:prSet presAssocID="{CC6AB943-67D5-4E45-BA9F-87125D3BD64A}" presName="childText" presStyleLbl="bgAcc1" presStyleIdx="1" presStyleCnt="6">
        <dgm:presLayoutVars>
          <dgm:bulletEnabled val="1"/>
        </dgm:presLayoutVars>
      </dgm:prSet>
      <dgm:spPr/>
      <dgm:t>
        <a:bodyPr/>
        <a:lstStyle/>
        <a:p>
          <a:endParaRPr lang="zh-CN" altLang="en-US"/>
        </a:p>
      </dgm:t>
    </dgm:pt>
    <dgm:pt modelId="{1254B295-E0D4-4957-B691-8A0DB4FAA487}" type="pres">
      <dgm:prSet presAssocID="{AD859D93-30C2-46BA-95AD-04A5060AE90F}" presName="Name13" presStyleLbl="parChTrans1D2" presStyleIdx="2" presStyleCnt="6"/>
      <dgm:spPr/>
      <dgm:t>
        <a:bodyPr/>
        <a:lstStyle/>
        <a:p>
          <a:endParaRPr lang="zh-CN" altLang="en-US"/>
        </a:p>
      </dgm:t>
    </dgm:pt>
    <dgm:pt modelId="{5C11699D-30DB-4EEC-8DBB-B0E6CEA54814}" type="pres">
      <dgm:prSet presAssocID="{703DB41C-5501-49DA-8948-BD392AC30635}" presName="childText" presStyleLbl="bgAcc1" presStyleIdx="2" presStyleCnt="6">
        <dgm:presLayoutVars>
          <dgm:bulletEnabled val="1"/>
        </dgm:presLayoutVars>
      </dgm:prSet>
      <dgm:spPr/>
      <dgm:t>
        <a:bodyPr/>
        <a:lstStyle/>
        <a:p>
          <a:endParaRPr lang="zh-CN" altLang="en-US"/>
        </a:p>
      </dgm:t>
    </dgm:pt>
    <dgm:pt modelId="{EEF638C1-5DD1-49E7-AC3D-C992786A2F4A}" type="pres">
      <dgm:prSet presAssocID="{6EF0DBB1-30FD-4A75-93BA-5428CA97233E}" presName="root" presStyleCnt="0"/>
      <dgm:spPr/>
    </dgm:pt>
    <dgm:pt modelId="{A56F430F-1DE3-4756-832D-5C4D168B1D2C}" type="pres">
      <dgm:prSet presAssocID="{6EF0DBB1-30FD-4A75-93BA-5428CA97233E}" presName="rootComposite" presStyleCnt="0"/>
      <dgm:spPr/>
    </dgm:pt>
    <dgm:pt modelId="{C5BC8AFB-B658-4768-A27C-35D1F6034111}" type="pres">
      <dgm:prSet presAssocID="{6EF0DBB1-30FD-4A75-93BA-5428CA97233E}" presName="rootText" presStyleLbl="node1" presStyleIdx="1" presStyleCnt="3"/>
      <dgm:spPr/>
      <dgm:t>
        <a:bodyPr/>
        <a:lstStyle/>
        <a:p>
          <a:endParaRPr lang="zh-CN" altLang="en-US"/>
        </a:p>
      </dgm:t>
    </dgm:pt>
    <dgm:pt modelId="{59FE309C-6CB0-4EAD-930E-4B9912583CC8}" type="pres">
      <dgm:prSet presAssocID="{6EF0DBB1-30FD-4A75-93BA-5428CA97233E}" presName="rootConnector" presStyleLbl="node1" presStyleIdx="1" presStyleCnt="3"/>
      <dgm:spPr/>
      <dgm:t>
        <a:bodyPr/>
        <a:lstStyle/>
        <a:p>
          <a:endParaRPr lang="zh-CN" altLang="en-US"/>
        </a:p>
      </dgm:t>
    </dgm:pt>
    <dgm:pt modelId="{E17F557A-3EBB-4C81-BE09-B07189F51B6A}" type="pres">
      <dgm:prSet presAssocID="{6EF0DBB1-30FD-4A75-93BA-5428CA97233E}" presName="childShape" presStyleCnt="0"/>
      <dgm:spPr/>
    </dgm:pt>
    <dgm:pt modelId="{66E97ED9-C887-4C5F-A673-1FF8E7D818DD}" type="pres">
      <dgm:prSet presAssocID="{D9496478-8CE0-48E7-867C-CAF40890FB85}" presName="Name13" presStyleLbl="parChTrans1D2" presStyleIdx="3" presStyleCnt="6"/>
      <dgm:spPr/>
      <dgm:t>
        <a:bodyPr/>
        <a:lstStyle/>
        <a:p>
          <a:endParaRPr lang="zh-CN" altLang="en-US"/>
        </a:p>
      </dgm:t>
    </dgm:pt>
    <dgm:pt modelId="{E56FF731-DD0E-4769-868F-474F556AF3D8}" type="pres">
      <dgm:prSet presAssocID="{BB06D219-92BD-49E7-B3FB-91EF7F63175B}" presName="childText" presStyleLbl="bgAcc1" presStyleIdx="3" presStyleCnt="6">
        <dgm:presLayoutVars>
          <dgm:bulletEnabled val="1"/>
        </dgm:presLayoutVars>
      </dgm:prSet>
      <dgm:spPr/>
      <dgm:t>
        <a:bodyPr/>
        <a:lstStyle/>
        <a:p>
          <a:endParaRPr lang="zh-CN" altLang="en-US"/>
        </a:p>
      </dgm:t>
    </dgm:pt>
    <dgm:pt modelId="{4DF8AFBE-50F4-4999-9BC9-308527D87FD0}" type="pres">
      <dgm:prSet presAssocID="{A1D5DBAF-E19C-435E-8B8A-DFEE5295EE29}" presName="Name13" presStyleLbl="parChTrans1D2" presStyleIdx="4" presStyleCnt="6"/>
      <dgm:spPr/>
      <dgm:t>
        <a:bodyPr/>
        <a:lstStyle/>
        <a:p>
          <a:endParaRPr lang="zh-CN" altLang="en-US"/>
        </a:p>
      </dgm:t>
    </dgm:pt>
    <dgm:pt modelId="{34F14817-75D6-4B81-BF77-CA89E4321CEA}" type="pres">
      <dgm:prSet presAssocID="{FAF78AED-0716-4C6F-8E2C-AE19281A4411}" presName="childText" presStyleLbl="bgAcc1" presStyleIdx="4" presStyleCnt="6">
        <dgm:presLayoutVars>
          <dgm:bulletEnabled val="1"/>
        </dgm:presLayoutVars>
      </dgm:prSet>
      <dgm:spPr/>
      <dgm:t>
        <a:bodyPr/>
        <a:lstStyle/>
        <a:p>
          <a:endParaRPr lang="zh-CN" altLang="en-US"/>
        </a:p>
      </dgm:t>
    </dgm:pt>
    <dgm:pt modelId="{B9670CD2-EB7D-4878-AE91-942E7DAFED61}" type="pres">
      <dgm:prSet presAssocID="{7761B6D2-3120-47F4-B4A3-43A46B8827ED}" presName="root" presStyleCnt="0"/>
      <dgm:spPr/>
    </dgm:pt>
    <dgm:pt modelId="{99F1A689-7832-4EA1-B9CD-8DD97BB461E7}" type="pres">
      <dgm:prSet presAssocID="{7761B6D2-3120-47F4-B4A3-43A46B8827ED}" presName="rootComposite" presStyleCnt="0"/>
      <dgm:spPr/>
    </dgm:pt>
    <dgm:pt modelId="{A60278A3-88C8-45FD-9B1A-79C17B8AC4DB}" type="pres">
      <dgm:prSet presAssocID="{7761B6D2-3120-47F4-B4A3-43A46B8827ED}" presName="rootText" presStyleLbl="node1" presStyleIdx="2" presStyleCnt="3"/>
      <dgm:spPr/>
      <dgm:t>
        <a:bodyPr/>
        <a:lstStyle/>
        <a:p>
          <a:endParaRPr lang="zh-CN" altLang="en-US"/>
        </a:p>
      </dgm:t>
    </dgm:pt>
    <dgm:pt modelId="{8699534D-64B8-4132-AB9A-8D2D7FE7602F}" type="pres">
      <dgm:prSet presAssocID="{7761B6D2-3120-47F4-B4A3-43A46B8827ED}" presName="rootConnector" presStyleLbl="node1" presStyleIdx="2" presStyleCnt="3"/>
      <dgm:spPr/>
      <dgm:t>
        <a:bodyPr/>
        <a:lstStyle/>
        <a:p>
          <a:endParaRPr lang="zh-CN" altLang="en-US"/>
        </a:p>
      </dgm:t>
    </dgm:pt>
    <dgm:pt modelId="{BF804E48-8F2B-48D0-AD67-01466DFA44D7}" type="pres">
      <dgm:prSet presAssocID="{7761B6D2-3120-47F4-B4A3-43A46B8827ED}" presName="childShape" presStyleCnt="0"/>
      <dgm:spPr/>
    </dgm:pt>
    <dgm:pt modelId="{B601ADF7-852D-4B46-BDBF-06862867726B}" type="pres">
      <dgm:prSet presAssocID="{0AB09E99-D11E-4A19-8B5E-0B6DADC0DD55}" presName="Name13" presStyleLbl="parChTrans1D2" presStyleIdx="5" presStyleCnt="6"/>
      <dgm:spPr/>
      <dgm:t>
        <a:bodyPr/>
        <a:lstStyle/>
        <a:p>
          <a:endParaRPr lang="zh-CN" altLang="en-US"/>
        </a:p>
      </dgm:t>
    </dgm:pt>
    <dgm:pt modelId="{9F4DF539-85C5-4A79-9F7A-B52C37A8F993}" type="pres">
      <dgm:prSet presAssocID="{DC2A1DC7-D760-4A0D-BF27-01DA8E1DA1CD}" presName="childText" presStyleLbl="bgAcc1" presStyleIdx="5" presStyleCnt="6">
        <dgm:presLayoutVars>
          <dgm:bulletEnabled val="1"/>
        </dgm:presLayoutVars>
      </dgm:prSet>
      <dgm:spPr/>
      <dgm:t>
        <a:bodyPr/>
        <a:lstStyle/>
        <a:p>
          <a:endParaRPr lang="zh-CN" altLang="en-US"/>
        </a:p>
      </dgm:t>
    </dgm:pt>
  </dgm:ptLst>
  <dgm:cxnLst>
    <dgm:cxn modelId="{A97EA9FA-E74A-4975-A134-8F7DB1C3054B}" type="presOf" srcId="{D9496478-8CE0-48E7-867C-CAF40890FB85}" destId="{66E97ED9-C887-4C5F-A673-1FF8E7D818DD}" srcOrd="0" destOrd="0" presId="urn:microsoft.com/office/officeart/2005/8/layout/hierarchy3"/>
    <dgm:cxn modelId="{5B0F8F34-717E-43C0-A435-B32988EE6806}" type="presOf" srcId="{8076A9DB-2DBD-41FB-845C-1D4C5E16EFF6}" destId="{4EA31445-33A0-46BC-B149-725455FB9BA7}" srcOrd="0" destOrd="0" presId="urn:microsoft.com/office/officeart/2005/8/layout/hierarchy3"/>
    <dgm:cxn modelId="{F374A4AA-B5B6-4F66-A9AB-6CBA64436F38}" srcId="{7761B6D2-3120-47F4-B4A3-43A46B8827ED}" destId="{DC2A1DC7-D760-4A0D-BF27-01DA8E1DA1CD}" srcOrd="0" destOrd="0" parTransId="{0AB09E99-D11E-4A19-8B5E-0B6DADC0DD55}" sibTransId="{88313BFB-A110-4AC0-9B65-26CFB02F1952}"/>
    <dgm:cxn modelId="{D798DF91-E1B1-42ED-B310-A586CCAD7FB1}" type="presOf" srcId="{CC6AB943-67D5-4E45-BA9F-87125D3BD64A}" destId="{AB5C9505-68E8-49D4-A2DB-8165492AD315}" srcOrd="0" destOrd="0" presId="urn:microsoft.com/office/officeart/2005/8/layout/hierarchy3"/>
    <dgm:cxn modelId="{19B30F9B-4F18-4D5E-BECA-7A23ED96B082}" srcId="{C7E21B16-70BB-47EA-B8CC-2B477ABC4387}" destId="{CC6AB943-67D5-4E45-BA9F-87125D3BD64A}" srcOrd="1" destOrd="0" parTransId="{4E6D5AE4-D7B5-4AAC-8979-810CE329DA79}" sibTransId="{867EB39D-AFB3-4D9B-80DC-44D758873791}"/>
    <dgm:cxn modelId="{396143EA-562A-4492-BFC5-4D449A628599}" type="presOf" srcId="{FAF78AED-0716-4C6F-8E2C-AE19281A4411}" destId="{34F14817-75D6-4B81-BF77-CA89E4321CEA}" srcOrd="0" destOrd="0" presId="urn:microsoft.com/office/officeart/2005/8/layout/hierarchy3"/>
    <dgm:cxn modelId="{CDA2401F-C137-4F79-BB48-50EF632C83D3}" type="presOf" srcId="{0AB09E99-D11E-4A19-8B5E-0B6DADC0DD55}" destId="{B601ADF7-852D-4B46-BDBF-06862867726B}" srcOrd="0" destOrd="0" presId="urn:microsoft.com/office/officeart/2005/8/layout/hierarchy3"/>
    <dgm:cxn modelId="{69DF1BAA-2289-48BD-BC0C-D691671DE27A}" srcId="{C7E21B16-70BB-47EA-B8CC-2B477ABC4387}" destId="{703DB41C-5501-49DA-8948-BD392AC30635}" srcOrd="2" destOrd="0" parTransId="{AD859D93-30C2-46BA-95AD-04A5060AE90F}" sibTransId="{72E78961-C225-4720-93B0-DC8B895A5748}"/>
    <dgm:cxn modelId="{1DA17BA8-FB2A-4A8B-B7BB-B556897D3F69}" type="presOf" srcId="{AD859D93-30C2-46BA-95AD-04A5060AE90F}" destId="{1254B295-E0D4-4957-B691-8A0DB4FAA487}" srcOrd="0" destOrd="0" presId="urn:microsoft.com/office/officeart/2005/8/layout/hierarchy3"/>
    <dgm:cxn modelId="{5A479FD6-04A0-454D-8FBC-78B5E7BB9396}" srcId="{A17217B5-CBA9-4F64-8BF0-254AD06B0733}" destId="{7761B6D2-3120-47F4-B4A3-43A46B8827ED}" srcOrd="2" destOrd="0" parTransId="{1B86B720-111A-4F41-8DB5-F6E1F98FDD79}" sibTransId="{4CBA7C9A-AFA0-4E33-8B7A-1FC10C7B1428}"/>
    <dgm:cxn modelId="{F96238F9-7FB2-42F0-9EE0-D0ABAF8AE547}" type="presOf" srcId="{A1D5DBAF-E19C-435E-8B8A-DFEE5295EE29}" destId="{4DF8AFBE-50F4-4999-9BC9-308527D87FD0}" srcOrd="0" destOrd="0" presId="urn:microsoft.com/office/officeart/2005/8/layout/hierarchy3"/>
    <dgm:cxn modelId="{16111ABE-6293-41B8-8FB9-422D7F80522D}" srcId="{A17217B5-CBA9-4F64-8BF0-254AD06B0733}" destId="{C7E21B16-70BB-47EA-B8CC-2B477ABC4387}" srcOrd="0" destOrd="0" parTransId="{3F9395B1-7D02-46F7-9E39-7E0B37AD69BD}" sibTransId="{5182953E-BA03-4C32-893A-CF432B513851}"/>
    <dgm:cxn modelId="{D7CEF3A7-3B85-49BE-A4CA-8FC5F53E1219}" srcId="{C7E21B16-70BB-47EA-B8CC-2B477ABC4387}" destId="{8076A9DB-2DBD-41FB-845C-1D4C5E16EFF6}" srcOrd="0" destOrd="0" parTransId="{A0DD287D-F728-4DA6-99B0-C05255D36280}" sibTransId="{D38E70ED-D110-4DA2-8DBC-7AD10F074D65}"/>
    <dgm:cxn modelId="{BB9FA51F-3965-4FE7-AFAB-4454B9992B98}" type="presOf" srcId="{7761B6D2-3120-47F4-B4A3-43A46B8827ED}" destId="{8699534D-64B8-4132-AB9A-8D2D7FE7602F}" srcOrd="1" destOrd="0" presId="urn:microsoft.com/office/officeart/2005/8/layout/hierarchy3"/>
    <dgm:cxn modelId="{50A52EA1-793B-412C-AD0D-CED590557CDB}" type="presOf" srcId="{A0DD287D-F728-4DA6-99B0-C05255D36280}" destId="{B120B3D2-7816-407F-8FB2-5045666DCB37}" srcOrd="0" destOrd="0" presId="urn:microsoft.com/office/officeart/2005/8/layout/hierarchy3"/>
    <dgm:cxn modelId="{9AC85A64-2C25-42D5-90AC-5114E081DA1C}" type="presOf" srcId="{BB06D219-92BD-49E7-B3FB-91EF7F63175B}" destId="{E56FF731-DD0E-4769-868F-474F556AF3D8}" srcOrd="0" destOrd="0" presId="urn:microsoft.com/office/officeart/2005/8/layout/hierarchy3"/>
    <dgm:cxn modelId="{2840886B-FA47-4F3F-B209-F9073B460DDE}" type="presOf" srcId="{703DB41C-5501-49DA-8948-BD392AC30635}" destId="{5C11699D-30DB-4EEC-8DBB-B0E6CEA54814}" srcOrd="0" destOrd="0" presId="urn:microsoft.com/office/officeart/2005/8/layout/hierarchy3"/>
    <dgm:cxn modelId="{42980B0F-0881-4712-B2EF-D6323262C4A9}" type="presOf" srcId="{4E6D5AE4-D7B5-4AAC-8979-810CE329DA79}" destId="{A9990A5C-32BF-4F42-B3CD-F1E2F515FB55}" srcOrd="0" destOrd="0" presId="urn:microsoft.com/office/officeart/2005/8/layout/hierarchy3"/>
    <dgm:cxn modelId="{3D835648-1AA4-4520-8CFB-8A13899F853D}" type="presOf" srcId="{6EF0DBB1-30FD-4A75-93BA-5428CA97233E}" destId="{59FE309C-6CB0-4EAD-930E-4B9912583CC8}" srcOrd="1" destOrd="0" presId="urn:microsoft.com/office/officeart/2005/8/layout/hierarchy3"/>
    <dgm:cxn modelId="{53B70804-E580-4A45-86DC-5B9BA91C9BF1}" type="presOf" srcId="{DC2A1DC7-D760-4A0D-BF27-01DA8E1DA1CD}" destId="{9F4DF539-85C5-4A79-9F7A-B52C37A8F993}" srcOrd="0" destOrd="0" presId="urn:microsoft.com/office/officeart/2005/8/layout/hierarchy3"/>
    <dgm:cxn modelId="{F95AEA1E-6033-4426-9041-EBD76D08CAD7}" type="presOf" srcId="{A17217B5-CBA9-4F64-8BF0-254AD06B0733}" destId="{023F532F-D1B1-411B-ADB3-25B059F65EFE}" srcOrd="0" destOrd="0" presId="urn:microsoft.com/office/officeart/2005/8/layout/hierarchy3"/>
    <dgm:cxn modelId="{53CA587F-DD8C-472A-8FE5-A690683CD37F}" type="presOf" srcId="{C7E21B16-70BB-47EA-B8CC-2B477ABC4387}" destId="{7815AD5A-ABA6-4875-BEEF-51612C08D1AC}" srcOrd="1" destOrd="0" presId="urn:microsoft.com/office/officeart/2005/8/layout/hierarchy3"/>
    <dgm:cxn modelId="{ECAA2F0E-A97D-4F4E-A546-92A9D1F15AE9}" srcId="{A17217B5-CBA9-4F64-8BF0-254AD06B0733}" destId="{6EF0DBB1-30FD-4A75-93BA-5428CA97233E}" srcOrd="1" destOrd="0" parTransId="{5C1B2CD1-6DA7-4DF9-9869-2165BB301C51}" sibTransId="{8842841E-1D7C-4400-8B08-5C1BF3B875EB}"/>
    <dgm:cxn modelId="{ACE8284F-F8A6-49D7-A05F-8D7B4144AB76}" srcId="{6EF0DBB1-30FD-4A75-93BA-5428CA97233E}" destId="{FAF78AED-0716-4C6F-8E2C-AE19281A4411}" srcOrd="1" destOrd="0" parTransId="{A1D5DBAF-E19C-435E-8B8A-DFEE5295EE29}" sibTransId="{2C8E0FA0-6046-4A12-ACC8-9359E63E2F4E}"/>
    <dgm:cxn modelId="{36ABA520-D55C-457F-8967-FD5456259D87}" type="presOf" srcId="{6EF0DBB1-30FD-4A75-93BA-5428CA97233E}" destId="{C5BC8AFB-B658-4768-A27C-35D1F6034111}" srcOrd="0" destOrd="0" presId="urn:microsoft.com/office/officeart/2005/8/layout/hierarchy3"/>
    <dgm:cxn modelId="{3F796C21-452B-459A-BA81-046EA7CC92C7}" type="presOf" srcId="{7761B6D2-3120-47F4-B4A3-43A46B8827ED}" destId="{A60278A3-88C8-45FD-9B1A-79C17B8AC4DB}" srcOrd="0" destOrd="0" presId="urn:microsoft.com/office/officeart/2005/8/layout/hierarchy3"/>
    <dgm:cxn modelId="{9182CC17-E3A5-4925-95CD-C668D4CBE873}" srcId="{6EF0DBB1-30FD-4A75-93BA-5428CA97233E}" destId="{BB06D219-92BD-49E7-B3FB-91EF7F63175B}" srcOrd="0" destOrd="0" parTransId="{D9496478-8CE0-48E7-867C-CAF40890FB85}" sibTransId="{71870150-2D81-4338-81A9-5FE690726BBE}"/>
    <dgm:cxn modelId="{96DEED21-6235-474F-A2D5-565DC07218A8}" type="presOf" srcId="{C7E21B16-70BB-47EA-B8CC-2B477ABC4387}" destId="{735594E8-6764-4E66-B9CA-DE94C6E784C8}" srcOrd="0" destOrd="0" presId="urn:microsoft.com/office/officeart/2005/8/layout/hierarchy3"/>
    <dgm:cxn modelId="{F599DAB2-A528-424A-ADEF-8B7F79AA4406}" type="presParOf" srcId="{023F532F-D1B1-411B-ADB3-25B059F65EFE}" destId="{925862E9-C340-472F-A83E-2149A230B348}" srcOrd="0" destOrd="0" presId="urn:microsoft.com/office/officeart/2005/8/layout/hierarchy3"/>
    <dgm:cxn modelId="{4127D868-EE70-4938-9C37-F53E4128A372}" type="presParOf" srcId="{925862E9-C340-472F-A83E-2149A230B348}" destId="{62BD3646-0971-437B-B925-0841FC0CB890}" srcOrd="0" destOrd="0" presId="urn:microsoft.com/office/officeart/2005/8/layout/hierarchy3"/>
    <dgm:cxn modelId="{E9CFDE78-0ED5-49CD-A990-0A922A8624FC}" type="presParOf" srcId="{62BD3646-0971-437B-B925-0841FC0CB890}" destId="{735594E8-6764-4E66-B9CA-DE94C6E784C8}" srcOrd="0" destOrd="0" presId="urn:microsoft.com/office/officeart/2005/8/layout/hierarchy3"/>
    <dgm:cxn modelId="{C0282C47-1FB4-4DD1-B58E-2A941C540BF9}" type="presParOf" srcId="{62BD3646-0971-437B-B925-0841FC0CB890}" destId="{7815AD5A-ABA6-4875-BEEF-51612C08D1AC}" srcOrd="1" destOrd="0" presId="urn:microsoft.com/office/officeart/2005/8/layout/hierarchy3"/>
    <dgm:cxn modelId="{8B11F801-9917-4E9B-B68A-87596A8B7FED}" type="presParOf" srcId="{925862E9-C340-472F-A83E-2149A230B348}" destId="{D55D5068-1693-4A49-809E-643C98BEDEB1}" srcOrd="1" destOrd="0" presId="urn:microsoft.com/office/officeart/2005/8/layout/hierarchy3"/>
    <dgm:cxn modelId="{039CDFAC-AF69-4DEF-8664-D326B98DD491}" type="presParOf" srcId="{D55D5068-1693-4A49-809E-643C98BEDEB1}" destId="{B120B3D2-7816-407F-8FB2-5045666DCB37}" srcOrd="0" destOrd="0" presId="urn:microsoft.com/office/officeart/2005/8/layout/hierarchy3"/>
    <dgm:cxn modelId="{4FE41D42-362F-4F24-AA2E-681EA814F915}" type="presParOf" srcId="{D55D5068-1693-4A49-809E-643C98BEDEB1}" destId="{4EA31445-33A0-46BC-B149-725455FB9BA7}" srcOrd="1" destOrd="0" presId="urn:microsoft.com/office/officeart/2005/8/layout/hierarchy3"/>
    <dgm:cxn modelId="{7375A96C-BA6B-4C09-A329-BD184AED14A3}" type="presParOf" srcId="{D55D5068-1693-4A49-809E-643C98BEDEB1}" destId="{A9990A5C-32BF-4F42-B3CD-F1E2F515FB55}" srcOrd="2" destOrd="0" presId="urn:microsoft.com/office/officeart/2005/8/layout/hierarchy3"/>
    <dgm:cxn modelId="{3E995921-7D51-4206-8D0F-954EE9A22E10}" type="presParOf" srcId="{D55D5068-1693-4A49-809E-643C98BEDEB1}" destId="{AB5C9505-68E8-49D4-A2DB-8165492AD315}" srcOrd="3" destOrd="0" presId="urn:microsoft.com/office/officeart/2005/8/layout/hierarchy3"/>
    <dgm:cxn modelId="{1A5A733B-A9E6-4885-A0E1-FE1847EA17BB}" type="presParOf" srcId="{D55D5068-1693-4A49-809E-643C98BEDEB1}" destId="{1254B295-E0D4-4957-B691-8A0DB4FAA487}" srcOrd="4" destOrd="0" presId="urn:microsoft.com/office/officeart/2005/8/layout/hierarchy3"/>
    <dgm:cxn modelId="{9E2458CA-1CE8-41AC-892C-9EC0C1D2EFEF}" type="presParOf" srcId="{D55D5068-1693-4A49-809E-643C98BEDEB1}" destId="{5C11699D-30DB-4EEC-8DBB-B0E6CEA54814}" srcOrd="5" destOrd="0" presId="urn:microsoft.com/office/officeart/2005/8/layout/hierarchy3"/>
    <dgm:cxn modelId="{8ECCD381-C3F5-42B2-A2E8-1302A9F1B132}" type="presParOf" srcId="{023F532F-D1B1-411B-ADB3-25B059F65EFE}" destId="{EEF638C1-5DD1-49E7-AC3D-C992786A2F4A}" srcOrd="1" destOrd="0" presId="urn:microsoft.com/office/officeart/2005/8/layout/hierarchy3"/>
    <dgm:cxn modelId="{5A240415-A2EA-48D1-8D24-6C6A5248D6F0}" type="presParOf" srcId="{EEF638C1-5DD1-49E7-AC3D-C992786A2F4A}" destId="{A56F430F-1DE3-4756-832D-5C4D168B1D2C}" srcOrd="0" destOrd="0" presId="urn:microsoft.com/office/officeart/2005/8/layout/hierarchy3"/>
    <dgm:cxn modelId="{608B3094-CA6C-4F0F-9663-EA389E4047C3}" type="presParOf" srcId="{A56F430F-1DE3-4756-832D-5C4D168B1D2C}" destId="{C5BC8AFB-B658-4768-A27C-35D1F6034111}" srcOrd="0" destOrd="0" presId="urn:microsoft.com/office/officeart/2005/8/layout/hierarchy3"/>
    <dgm:cxn modelId="{B3B59768-69C0-403D-A4B2-E62938A97CE8}" type="presParOf" srcId="{A56F430F-1DE3-4756-832D-5C4D168B1D2C}" destId="{59FE309C-6CB0-4EAD-930E-4B9912583CC8}" srcOrd="1" destOrd="0" presId="urn:microsoft.com/office/officeart/2005/8/layout/hierarchy3"/>
    <dgm:cxn modelId="{EA4CC363-B2B8-45ED-AD34-5621C28BF5A0}" type="presParOf" srcId="{EEF638C1-5DD1-49E7-AC3D-C992786A2F4A}" destId="{E17F557A-3EBB-4C81-BE09-B07189F51B6A}" srcOrd="1" destOrd="0" presId="urn:microsoft.com/office/officeart/2005/8/layout/hierarchy3"/>
    <dgm:cxn modelId="{9F6F7460-B799-4135-9492-C6ED6C5095FD}" type="presParOf" srcId="{E17F557A-3EBB-4C81-BE09-B07189F51B6A}" destId="{66E97ED9-C887-4C5F-A673-1FF8E7D818DD}" srcOrd="0" destOrd="0" presId="urn:microsoft.com/office/officeart/2005/8/layout/hierarchy3"/>
    <dgm:cxn modelId="{4A1226F4-FC45-44C8-86BF-0B486028F078}" type="presParOf" srcId="{E17F557A-3EBB-4C81-BE09-B07189F51B6A}" destId="{E56FF731-DD0E-4769-868F-474F556AF3D8}" srcOrd="1" destOrd="0" presId="urn:microsoft.com/office/officeart/2005/8/layout/hierarchy3"/>
    <dgm:cxn modelId="{B39FBEC0-4098-499F-A849-F8A3FE4E99AC}" type="presParOf" srcId="{E17F557A-3EBB-4C81-BE09-B07189F51B6A}" destId="{4DF8AFBE-50F4-4999-9BC9-308527D87FD0}" srcOrd="2" destOrd="0" presId="urn:microsoft.com/office/officeart/2005/8/layout/hierarchy3"/>
    <dgm:cxn modelId="{6EAA6945-615A-406A-B2F8-144793FBEF7B}" type="presParOf" srcId="{E17F557A-3EBB-4C81-BE09-B07189F51B6A}" destId="{34F14817-75D6-4B81-BF77-CA89E4321CEA}" srcOrd="3" destOrd="0" presId="urn:microsoft.com/office/officeart/2005/8/layout/hierarchy3"/>
    <dgm:cxn modelId="{CF08BEBD-4CFE-42C3-9EC0-2FBD3F4ECFB0}" type="presParOf" srcId="{023F532F-D1B1-411B-ADB3-25B059F65EFE}" destId="{B9670CD2-EB7D-4878-AE91-942E7DAFED61}" srcOrd="2" destOrd="0" presId="urn:microsoft.com/office/officeart/2005/8/layout/hierarchy3"/>
    <dgm:cxn modelId="{F0654BB0-0453-4A31-B83C-056D2C1A1A54}" type="presParOf" srcId="{B9670CD2-EB7D-4878-AE91-942E7DAFED61}" destId="{99F1A689-7832-4EA1-B9CD-8DD97BB461E7}" srcOrd="0" destOrd="0" presId="urn:microsoft.com/office/officeart/2005/8/layout/hierarchy3"/>
    <dgm:cxn modelId="{41651FEC-F96C-4959-8DC1-3107912067CC}" type="presParOf" srcId="{99F1A689-7832-4EA1-B9CD-8DD97BB461E7}" destId="{A60278A3-88C8-45FD-9B1A-79C17B8AC4DB}" srcOrd="0" destOrd="0" presId="urn:microsoft.com/office/officeart/2005/8/layout/hierarchy3"/>
    <dgm:cxn modelId="{CAC5D67A-AA0F-439B-B8F7-8CA28439194D}" type="presParOf" srcId="{99F1A689-7832-4EA1-B9CD-8DD97BB461E7}" destId="{8699534D-64B8-4132-AB9A-8D2D7FE7602F}" srcOrd="1" destOrd="0" presId="urn:microsoft.com/office/officeart/2005/8/layout/hierarchy3"/>
    <dgm:cxn modelId="{9E07CDF7-913F-4166-B9EA-E4D50B9E1361}" type="presParOf" srcId="{B9670CD2-EB7D-4878-AE91-942E7DAFED61}" destId="{BF804E48-8F2B-48D0-AD67-01466DFA44D7}" srcOrd="1" destOrd="0" presId="urn:microsoft.com/office/officeart/2005/8/layout/hierarchy3"/>
    <dgm:cxn modelId="{B8485701-64EB-4BBF-A560-09A7FACDE03F}" type="presParOf" srcId="{BF804E48-8F2B-48D0-AD67-01466DFA44D7}" destId="{B601ADF7-852D-4B46-BDBF-06862867726B}" srcOrd="0" destOrd="0" presId="urn:microsoft.com/office/officeart/2005/8/layout/hierarchy3"/>
    <dgm:cxn modelId="{7E0CB1C9-5A95-4AB4-BB64-EDE08943800C}" type="presParOf" srcId="{BF804E48-8F2B-48D0-AD67-01466DFA44D7}" destId="{9F4DF539-85C5-4A79-9F7A-B52C37A8F993}" srcOrd="1" destOrd="0" presId="urn:microsoft.com/office/officeart/2005/8/layout/hierarchy3"/>
  </dgm:cxnLst>
  <dgm:bg/>
  <dgm:whole/>
</dgm:dataModel>
</file>

<file path=ppt/diagrams/data17.xml><?xml version="1.0" encoding="utf-8"?>
<dgm:dataModel xmlns:dgm="http://schemas.openxmlformats.org/drawingml/2006/diagram" xmlns:a="http://schemas.openxmlformats.org/drawingml/2006/main">
  <dgm:ptLst>
    <dgm:pt modelId="{B32F2055-D9D0-497C-BC74-B3F822D5705D}" type="doc">
      <dgm:prSet loTypeId="urn:microsoft.com/office/officeart/2005/8/layout/list1" loCatId="list" qsTypeId="urn:microsoft.com/office/officeart/2005/8/quickstyle/3d3" qsCatId="3D" csTypeId="urn:microsoft.com/office/officeart/2005/8/colors/colorful1" csCatId="colorful" phldr="1"/>
      <dgm:spPr/>
      <dgm:t>
        <a:bodyPr/>
        <a:lstStyle/>
        <a:p>
          <a:endParaRPr lang="zh-CN" altLang="en-US"/>
        </a:p>
      </dgm:t>
    </dgm:pt>
    <dgm:pt modelId="{B0748CE9-99CC-4B89-A7DA-6855CD7AC78F}">
      <dgm:prSet phldrT="[文本]"/>
      <dgm:spPr/>
      <dgm:t>
        <a:bodyPr/>
        <a:lstStyle/>
        <a:p>
          <a:r>
            <a:rPr lang="zh-CN" altLang="en-US" b="1" dirty="0" smtClean="0"/>
            <a:t>受理机构：国际合作与交流中心</a:t>
          </a:r>
          <a:endParaRPr lang="zh-CN" altLang="en-US" b="1" dirty="0"/>
        </a:p>
      </dgm:t>
    </dgm:pt>
    <dgm:pt modelId="{496EB83B-F9E1-4A0D-A30E-0174350CAB94}" type="parTrans" cxnId="{700E7991-B3DD-4A84-A8CD-B4C7EC1E5DF1}">
      <dgm:prSet/>
      <dgm:spPr/>
      <dgm:t>
        <a:bodyPr/>
        <a:lstStyle/>
        <a:p>
          <a:endParaRPr lang="zh-CN" altLang="en-US"/>
        </a:p>
      </dgm:t>
    </dgm:pt>
    <dgm:pt modelId="{768A7F9A-1124-495C-9A1B-5199E994D97E}" type="sibTrans" cxnId="{700E7991-B3DD-4A84-A8CD-B4C7EC1E5DF1}">
      <dgm:prSet/>
      <dgm:spPr/>
      <dgm:t>
        <a:bodyPr/>
        <a:lstStyle/>
        <a:p>
          <a:endParaRPr lang="zh-CN" altLang="en-US"/>
        </a:p>
      </dgm:t>
    </dgm:pt>
    <dgm:pt modelId="{1F0EA466-6D14-487E-9067-9EED2AF30A82}">
      <dgm:prSet phldrT="[文本]"/>
      <dgm:spPr/>
      <dgm:t>
        <a:bodyPr/>
        <a:lstStyle/>
        <a:p>
          <a:r>
            <a:rPr lang="zh-CN" altLang="en-US" b="1" dirty="0" smtClean="0"/>
            <a:t>留学期限：</a:t>
          </a:r>
          <a:r>
            <a:rPr lang="en-US" altLang="zh-CN" b="1" dirty="0" smtClean="0"/>
            <a:t>3-6</a:t>
          </a:r>
          <a:r>
            <a:rPr lang="zh-CN" altLang="en-US" b="1" dirty="0" smtClean="0"/>
            <a:t>个月</a:t>
          </a:r>
          <a:endParaRPr lang="zh-CN" altLang="en-US" b="1" dirty="0"/>
        </a:p>
      </dgm:t>
    </dgm:pt>
    <dgm:pt modelId="{066CC8B6-FDD0-4FEF-80AB-28D4EDAA4FD0}" type="parTrans" cxnId="{D11FA211-4AE0-4CAB-859A-3FFAFA52A809}">
      <dgm:prSet/>
      <dgm:spPr/>
      <dgm:t>
        <a:bodyPr/>
        <a:lstStyle/>
        <a:p>
          <a:endParaRPr lang="zh-CN" altLang="en-US"/>
        </a:p>
      </dgm:t>
    </dgm:pt>
    <dgm:pt modelId="{023498DC-C686-4559-BC77-82334080D03F}" type="sibTrans" cxnId="{D11FA211-4AE0-4CAB-859A-3FFAFA52A809}">
      <dgm:prSet/>
      <dgm:spPr/>
      <dgm:t>
        <a:bodyPr/>
        <a:lstStyle/>
        <a:p>
          <a:endParaRPr lang="zh-CN" altLang="en-US"/>
        </a:p>
      </dgm:t>
    </dgm:pt>
    <dgm:pt modelId="{58A93614-C099-448C-A773-BC49EDC5A15B}">
      <dgm:prSet phldrT="[文本]"/>
      <dgm:spPr/>
      <dgm:t>
        <a:bodyPr/>
        <a:lstStyle/>
        <a:p>
          <a:r>
            <a:rPr lang="zh-CN" altLang="en-US" b="1" dirty="0" smtClean="0"/>
            <a:t>资助标准：访问学者</a:t>
          </a:r>
          <a:endParaRPr lang="zh-CN" altLang="en-US" b="1" dirty="0"/>
        </a:p>
      </dgm:t>
    </dgm:pt>
    <dgm:pt modelId="{D5B0DED3-67C2-414D-BE0F-E414F468FA08}" type="parTrans" cxnId="{6D3A8A05-42CC-4E99-9DA7-4F4E0C01BF04}">
      <dgm:prSet/>
      <dgm:spPr/>
      <dgm:t>
        <a:bodyPr/>
        <a:lstStyle/>
        <a:p>
          <a:endParaRPr lang="zh-CN" altLang="en-US"/>
        </a:p>
      </dgm:t>
    </dgm:pt>
    <dgm:pt modelId="{E15A6000-581B-428D-BC99-8BDDF3795019}" type="sibTrans" cxnId="{6D3A8A05-42CC-4E99-9DA7-4F4E0C01BF04}">
      <dgm:prSet/>
      <dgm:spPr/>
      <dgm:t>
        <a:bodyPr/>
        <a:lstStyle/>
        <a:p>
          <a:endParaRPr lang="zh-CN" altLang="en-US"/>
        </a:p>
      </dgm:t>
    </dgm:pt>
    <dgm:pt modelId="{2691DC17-9A71-4F9B-828D-39D9E5C8C64A}">
      <dgm:prSet phldrT="[文本]"/>
      <dgm:spPr/>
      <dgm:t>
        <a:bodyPr/>
        <a:lstStyle/>
        <a:p>
          <a:r>
            <a:rPr lang="zh-CN" altLang="en-US" b="1" dirty="0" smtClean="0"/>
            <a:t>外语条件：合格者优先</a:t>
          </a:r>
          <a:endParaRPr lang="zh-CN" altLang="en-US" b="1" dirty="0"/>
        </a:p>
      </dgm:t>
    </dgm:pt>
    <dgm:pt modelId="{D28C02F0-615B-4B8F-A078-747D4DE184AC}" type="parTrans" cxnId="{ABDEE17F-C188-48B7-8609-5DF7244311A2}">
      <dgm:prSet/>
      <dgm:spPr/>
      <dgm:t>
        <a:bodyPr/>
        <a:lstStyle/>
        <a:p>
          <a:endParaRPr lang="zh-CN" altLang="en-US"/>
        </a:p>
      </dgm:t>
    </dgm:pt>
    <dgm:pt modelId="{21D1E348-D83C-46C4-955E-028E8FB53730}" type="sibTrans" cxnId="{ABDEE17F-C188-48B7-8609-5DF7244311A2}">
      <dgm:prSet/>
      <dgm:spPr/>
      <dgm:t>
        <a:bodyPr/>
        <a:lstStyle/>
        <a:p>
          <a:endParaRPr lang="zh-CN" altLang="en-US"/>
        </a:p>
      </dgm:t>
    </dgm:pt>
    <dgm:pt modelId="{4955A75B-BAFA-4EE2-8300-9C39FFE247A3}">
      <dgm:prSet phldrT="[文本]"/>
      <dgm:spPr/>
      <dgm:t>
        <a:bodyPr/>
        <a:lstStyle/>
        <a:p>
          <a:r>
            <a:rPr lang="zh-CN" altLang="en-US" b="1" dirty="0" smtClean="0"/>
            <a:t>访学邀请函期限：不限</a:t>
          </a:r>
          <a:endParaRPr lang="zh-CN" altLang="en-US" b="1" dirty="0"/>
        </a:p>
      </dgm:t>
    </dgm:pt>
    <dgm:pt modelId="{0EB8BC8F-254F-4E41-851D-9559B4265FC8}" type="parTrans" cxnId="{EC89EAF5-0588-4C69-BD2F-3028BAE06D9E}">
      <dgm:prSet/>
      <dgm:spPr/>
      <dgm:t>
        <a:bodyPr/>
        <a:lstStyle/>
        <a:p>
          <a:endParaRPr lang="zh-CN" altLang="en-US"/>
        </a:p>
      </dgm:t>
    </dgm:pt>
    <dgm:pt modelId="{4EF8FF4C-C325-4D55-9164-7599B88D305D}" type="sibTrans" cxnId="{EC89EAF5-0588-4C69-BD2F-3028BAE06D9E}">
      <dgm:prSet/>
      <dgm:spPr/>
      <dgm:t>
        <a:bodyPr/>
        <a:lstStyle/>
        <a:p>
          <a:endParaRPr lang="zh-CN" altLang="en-US"/>
        </a:p>
      </dgm:t>
    </dgm:pt>
    <dgm:pt modelId="{9C3614C7-72F6-41B8-8B07-33C5C1372B7C}">
      <dgm:prSet phldrT="[文本]"/>
      <dgm:spPr/>
      <dgm:t>
        <a:bodyPr/>
        <a:lstStyle/>
        <a:p>
          <a:r>
            <a:rPr lang="zh-CN" altLang="en-US" b="1" dirty="0" smtClean="0"/>
            <a:t>留学资格期限：保留一年</a:t>
          </a:r>
          <a:endParaRPr lang="zh-CN" altLang="en-US" b="1" dirty="0"/>
        </a:p>
      </dgm:t>
    </dgm:pt>
    <dgm:pt modelId="{5EF02BB0-CCEA-4940-B880-455F6C4C7B8C}" type="parTrans" cxnId="{F6A7339C-E746-4EEB-B209-B90DCD4285DA}">
      <dgm:prSet/>
      <dgm:spPr/>
      <dgm:t>
        <a:bodyPr/>
        <a:lstStyle/>
        <a:p>
          <a:endParaRPr lang="zh-CN" altLang="en-US"/>
        </a:p>
      </dgm:t>
    </dgm:pt>
    <dgm:pt modelId="{475E7EB5-52C7-48A6-895A-3749CB834794}" type="sibTrans" cxnId="{F6A7339C-E746-4EEB-B209-B90DCD4285DA}">
      <dgm:prSet/>
      <dgm:spPr/>
      <dgm:t>
        <a:bodyPr/>
        <a:lstStyle/>
        <a:p>
          <a:endParaRPr lang="zh-CN" altLang="en-US"/>
        </a:p>
      </dgm:t>
    </dgm:pt>
    <dgm:pt modelId="{31956FCB-3FB0-43D9-B435-8D6426EBBE19}">
      <dgm:prSet phldrT="[文本]"/>
      <dgm:spPr/>
      <dgm:t>
        <a:bodyPr/>
        <a:lstStyle/>
        <a:p>
          <a:r>
            <a:rPr lang="zh-CN" altLang="en-US" b="1" dirty="0" smtClean="0"/>
            <a:t>材料无需装订、无需套印</a:t>
          </a:r>
          <a:endParaRPr lang="zh-CN" altLang="en-US" b="1" dirty="0"/>
        </a:p>
      </dgm:t>
    </dgm:pt>
    <dgm:pt modelId="{2A6C06DF-7E07-47B3-AACB-87DA5702D331}" type="parTrans" cxnId="{FE771676-F83D-4646-8558-51D40A857C4E}">
      <dgm:prSet/>
      <dgm:spPr/>
      <dgm:t>
        <a:bodyPr/>
        <a:lstStyle/>
        <a:p>
          <a:endParaRPr lang="zh-CN" altLang="en-US"/>
        </a:p>
      </dgm:t>
    </dgm:pt>
    <dgm:pt modelId="{1B43F250-9CCE-456D-AA02-D323EE7F7207}" type="sibTrans" cxnId="{FE771676-F83D-4646-8558-51D40A857C4E}">
      <dgm:prSet/>
      <dgm:spPr/>
      <dgm:t>
        <a:bodyPr/>
        <a:lstStyle/>
        <a:p>
          <a:endParaRPr lang="zh-CN" altLang="en-US"/>
        </a:p>
      </dgm:t>
    </dgm:pt>
    <dgm:pt modelId="{D4661DE3-16CD-4C1B-B35E-02D31EFC4FF1}" type="pres">
      <dgm:prSet presAssocID="{B32F2055-D9D0-497C-BC74-B3F822D5705D}" presName="linear" presStyleCnt="0">
        <dgm:presLayoutVars>
          <dgm:dir/>
          <dgm:animLvl val="lvl"/>
          <dgm:resizeHandles val="exact"/>
        </dgm:presLayoutVars>
      </dgm:prSet>
      <dgm:spPr/>
      <dgm:t>
        <a:bodyPr/>
        <a:lstStyle/>
        <a:p>
          <a:endParaRPr lang="zh-CN" altLang="en-US"/>
        </a:p>
      </dgm:t>
    </dgm:pt>
    <dgm:pt modelId="{7F6B0FCA-54AA-4F8C-AB21-94CD173C309B}" type="pres">
      <dgm:prSet presAssocID="{B0748CE9-99CC-4B89-A7DA-6855CD7AC78F}" presName="parentLin" presStyleCnt="0"/>
      <dgm:spPr/>
    </dgm:pt>
    <dgm:pt modelId="{C471F1F4-D10E-4D12-905A-DD0846F6EE7C}" type="pres">
      <dgm:prSet presAssocID="{B0748CE9-99CC-4B89-A7DA-6855CD7AC78F}" presName="parentLeftMargin" presStyleLbl="node1" presStyleIdx="0" presStyleCnt="7"/>
      <dgm:spPr/>
      <dgm:t>
        <a:bodyPr/>
        <a:lstStyle/>
        <a:p>
          <a:endParaRPr lang="zh-CN" altLang="en-US"/>
        </a:p>
      </dgm:t>
    </dgm:pt>
    <dgm:pt modelId="{E50B732C-8052-4BD7-A54D-6C939634E610}" type="pres">
      <dgm:prSet presAssocID="{B0748CE9-99CC-4B89-A7DA-6855CD7AC78F}" presName="parentText" presStyleLbl="node1" presStyleIdx="0" presStyleCnt="7">
        <dgm:presLayoutVars>
          <dgm:chMax val="0"/>
          <dgm:bulletEnabled val="1"/>
        </dgm:presLayoutVars>
      </dgm:prSet>
      <dgm:spPr/>
      <dgm:t>
        <a:bodyPr/>
        <a:lstStyle/>
        <a:p>
          <a:endParaRPr lang="zh-CN" altLang="en-US"/>
        </a:p>
      </dgm:t>
    </dgm:pt>
    <dgm:pt modelId="{3681FD62-9CE0-4D99-A5C8-B92F0B54407B}" type="pres">
      <dgm:prSet presAssocID="{B0748CE9-99CC-4B89-A7DA-6855CD7AC78F}" presName="negativeSpace" presStyleCnt="0"/>
      <dgm:spPr/>
    </dgm:pt>
    <dgm:pt modelId="{8F0CB9D5-81F9-43D2-BBFD-BAD45ED4EAE7}" type="pres">
      <dgm:prSet presAssocID="{B0748CE9-99CC-4B89-A7DA-6855CD7AC78F}" presName="childText" presStyleLbl="conFgAcc1" presStyleIdx="0" presStyleCnt="7">
        <dgm:presLayoutVars>
          <dgm:bulletEnabled val="1"/>
        </dgm:presLayoutVars>
      </dgm:prSet>
      <dgm:spPr/>
    </dgm:pt>
    <dgm:pt modelId="{176B703A-F1C4-44E9-876C-C17A41FDF349}" type="pres">
      <dgm:prSet presAssocID="{768A7F9A-1124-495C-9A1B-5199E994D97E}" presName="spaceBetweenRectangles" presStyleCnt="0"/>
      <dgm:spPr/>
    </dgm:pt>
    <dgm:pt modelId="{F3E5F2B1-9141-49DB-A996-AB1B4E10C6F5}" type="pres">
      <dgm:prSet presAssocID="{1F0EA466-6D14-487E-9067-9EED2AF30A82}" presName="parentLin" presStyleCnt="0"/>
      <dgm:spPr/>
    </dgm:pt>
    <dgm:pt modelId="{9ED2DF67-0BFD-46EA-A0F6-2BA042015AD4}" type="pres">
      <dgm:prSet presAssocID="{1F0EA466-6D14-487E-9067-9EED2AF30A82}" presName="parentLeftMargin" presStyleLbl="node1" presStyleIdx="0" presStyleCnt="7"/>
      <dgm:spPr/>
      <dgm:t>
        <a:bodyPr/>
        <a:lstStyle/>
        <a:p>
          <a:endParaRPr lang="zh-CN" altLang="en-US"/>
        </a:p>
      </dgm:t>
    </dgm:pt>
    <dgm:pt modelId="{0BEAC671-2D4D-49FC-86D7-2F630269BF0B}" type="pres">
      <dgm:prSet presAssocID="{1F0EA466-6D14-487E-9067-9EED2AF30A82}" presName="parentText" presStyleLbl="node1" presStyleIdx="1" presStyleCnt="7">
        <dgm:presLayoutVars>
          <dgm:chMax val="0"/>
          <dgm:bulletEnabled val="1"/>
        </dgm:presLayoutVars>
      </dgm:prSet>
      <dgm:spPr/>
      <dgm:t>
        <a:bodyPr/>
        <a:lstStyle/>
        <a:p>
          <a:endParaRPr lang="zh-CN" altLang="en-US"/>
        </a:p>
      </dgm:t>
    </dgm:pt>
    <dgm:pt modelId="{82053476-6C84-4924-840E-B29049FFBD12}" type="pres">
      <dgm:prSet presAssocID="{1F0EA466-6D14-487E-9067-9EED2AF30A82}" presName="negativeSpace" presStyleCnt="0"/>
      <dgm:spPr/>
    </dgm:pt>
    <dgm:pt modelId="{94E5363C-183E-4D1B-BFB7-9DD94CCF599F}" type="pres">
      <dgm:prSet presAssocID="{1F0EA466-6D14-487E-9067-9EED2AF30A82}" presName="childText" presStyleLbl="conFgAcc1" presStyleIdx="1" presStyleCnt="7">
        <dgm:presLayoutVars>
          <dgm:bulletEnabled val="1"/>
        </dgm:presLayoutVars>
      </dgm:prSet>
      <dgm:spPr/>
    </dgm:pt>
    <dgm:pt modelId="{8641671A-DA30-4D51-B050-44FA267DA6CC}" type="pres">
      <dgm:prSet presAssocID="{023498DC-C686-4559-BC77-82334080D03F}" presName="spaceBetweenRectangles" presStyleCnt="0"/>
      <dgm:spPr/>
    </dgm:pt>
    <dgm:pt modelId="{01001CFE-49F1-4D95-9C9A-2168C616D645}" type="pres">
      <dgm:prSet presAssocID="{58A93614-C099-448C-A773-BC49EDC5A15B}" presName="parentLin" presStyleCnt="0"/>
      <dgm:spPr/>
    </dgm:pt>
    <dgm:pt modelId="{DDCFF082-B239-43C4-8327-15F0D4FFC4E4}" type="pres">
      <dgm:prSet presAssocID="{58A93614-C099-448C-A773-BC49EDC5A15B}" presName="parentLeftMargin" presStyleLbl="node1" presStyleIdx="1" presStyleCnt="7"/>
      <dgm:spPr/>
      <dgm:t>
        <a:bodyPr/>
        <a:lstStyle/>
        <a:p>
          <a:endParaRPr lang="zh-CN" altLang="en-US"/>
        </a:p>
      </dgm:t>
    </dgm:pt>
    <dgm:pt modelId="{BB5E59BD-F05D-4805-A9A1-AB73A5FA0982}" type="pres">
      <dgm:prSet presAssocID="{58A93614-C099-448C-A773-BC49EDC5A15B}" presName="parentText" presStyleLbl="node1" presStyleIdx="2" presStyleCnt="7">
        <dgm:presLayoutVars>
          <dgm:chMax val="0"/>
          <dgm:bulletEnabled val="1"/>
        </dgm:presLayoutVars>
      </dgm:prSet>
      <dgm:spPr/>
      <dgm:t>
        <a:bodyPr/>
        <a:lstStyle/>
        <a:p>
          <a:endParaRPr lang="zh-CN" altLang="en-US"/>
        </a:p>
      </dgm:t>
    </dgm:pt>
    <dgm:pt modelId="{847074AE-E70F-4E98-B73B-9C6393E00F31}" type="pres">
      <dgm:prSet presAssocID="{58A93614-C099-448C-A773-BC49EDC5A15B}" presName="negativeSpace" presStyleCnt="0"/>
      <dgm:spPr/>
    </dgm:pt>
    <dgm:pt modelId="{E8F1DF53-704E-416E-ACDC-3710610CCFD3}" type="pres">
      <dgm:prSet presAssocID="{58A93614-C099-448C-A773-BC49EDC5A15B}" presName="childText" presStyleLbl="conFgAcc1" presStyleIdx="2" presStyleCnt="7">
        <dgm:presLayoutVars>
          <dgm:bulletEnabled val="1"/>
        </dgm:presLayoutVars>
      </dgm:prSet>
      <dgm:spPr/>
    </dgm:pt>
    <dgm:pt modelId="{B57C7109-DD50-4D23-8594-6047D87FA09E}" type="pres">
      <dgm:prSet presAssocID="{E15A6000-581B-428D-BC99-8BDDF3795019}" presName="spaceBetweenRectangles" presStyleCnt="0"/>
      <dgm:spPr/>
    </dgm:pt>
    <dgm:pt modelId="{335BAC20-D9DE-40D0-AE08-F08DE78EAA0D}" type="pres">
      <dgm:prSet presAssocID="{2691DC17-9A71-4F9B-828D-39D9E5C8C64A}" presName="parentLin" presStyleCnt="0"/>
      <dgm:spPr/>
    </dgm:pt>
    <dgm:pt modelId="{31457ADA-B21A-41F5-B8B3-F9E1AE227601}" type="pres">
      <dgm:prSet presAssocID="{2691DC17-9A71-4F9B-828D-39D9E5C8C64A}" presName="parentLeftMargin" presStyleLbl="node1" presStyleIdx="2" presStyleCnt="7"/>
      <dgm:spPr/>
      <dgm:t>
        <a:bodyPr/>
        <a:lstStyle/>
        <a:p>
          <a:endParaRPr lang="zh-CN" altLang="en-US"/>
        </a:p>
      </dgm:t>
    </dgm:pt>
    <dgm:pt modelId="{798D93C2-7D62-4D2F-868B-46A323A220E0}" type="pres">
      <dgm:prSet presAssocID="{2691DC17-9A71-4F9B-828D-39D9E5C8C64A}" presName="parentText" presStyleLbl="node1" presStyleIdx="3" presStyleCnt="7">
        <dgm:presLayoutVars>
          <dgm:chMax val="0"/>
          <dgm:bulletEnabled val="1"/>
        </dgm:presLayoutVars>
      </dgm:prSet>
      <dgm:spPr/>
      <dgm:t>
        <a:bodyPr/>
        <a:lstStyle/>
        <a:p>
          <a:endParaRPr lang="zh-CN" altLang="en-US"/>
        </a:p>
      </dgm:t>
    </dgm:pt>
    <dgm:pt modelId="{B39D47D2-F5EC-4E27-953D-084AFCBE6F02}" type="pres">
      <dgm:prSet presAssocID="{2691DC17-9A71-4F9B-828D-39D9E5C8C64A}" presName="negativeSpace" presStyleCnt="0"/>
      <dgm:spPr/>
    </dgm:pt>
    <dgm:pt modelId="{EB81C763-2A3B-402B-B303-CF51CB60D36A}" type="pres">
      <dgm:prSet presAssocID="{2691DC17-9A71-4F9B-828D-39D9E5C8C64A}" presName="childText" presStyleLbl="conFgAcc1" presStyleIdx="3" presStyleCnt="7">
        <dgm:presLayoutVars>
          <dgm:bulletEnabled val="1"/>
        </dgm:presLayoutVars>
      </dgm:prSet>
      <dgm:spPr/>
    </dgm:pt>
    <dgm:pt modelId="{990D1CBF-FD21-44D1-B891-5B0B842422AD}" type="pres">
      <dgm:prSet presAssocID="{21D1E348-D83C-46C4-955E-028E8FB53730}" presName="spaceBetweenRectangles" presStyleCnt="0"/>
      <dgm:spPr/>
    </dgm:pt>
    <dgm:pt modelId="{1790B5F1-A6B0-4FF1-B220-DC9A74C22ED4}" type="pres">
      <dgm:prSet presAssocID="{4955A75B-BAFA-4EE2-8300-9C39FFE247A3}" presName="parentLin" presStyleCnt="0"/>
      <dgm:spPr/>
    </dgm:pt>
    <dgm:pt modelId="{0A6B8749-D9B9-4B80-863E-37AD7D79CCA0}" type="pres">
      <dgm:prSet presAssocID="{4955A75B-BAFA-4EE2-8300-9C39FFE247A3}" presName="parentLeftMargin" presStyleLbl="node1" presStyleIdx="3" presStyleCnt="7"/>
      <dgm:spPr/>
      <dgm:t>
        <a:bodyPr/>
        <a:lstStyle/>
        <a:p>
          <a:endParaRPr lang="zh-CN" altLang="en-US"/>
        </a:p>
      </dgm:t>
    </dgm:pt>
    <dgm:pt modelId="{3006D3B0-9C81-49B6-83F6-FD329730D725}" type="pres">
      <dgm:prSet presAssocID="{4955A75B-BAFA-4EE2-8300-9C39FFE247A3}" presName="parentText" presStyleLbl="node1" presStyleIdx="4" presStyleCnt="7">
        <dgm:presLayoutVars>
          <dgm:chMax val="0"/>
          <dgm:bulletEnabled val="1"/>
        </dgm:presLayoutVars>
      </dgm:prSet>
      <dgm:spPr/>
      <dgm:t>
        <a:bodyPr/>
        <a:lstStyle/>
        <a:p>
          <a:endParaRPr lang="zh-CN" altLang="en-US"/>
        </a:p>
      </dgm:t>
    </dgm:pt>
    <dgm:pt modelId="{D85C7499-22BA-4B12-BA80-7FDAED0A709F}" type="pres">
      <dgm:prSet presAssocID="{4955A75B-BAFA-4EE2-8300-9C39FFE247A3}" presName="negativeSpace" presStyleCnt="0"/>
      <dgm:spPr/>
    </dgm:pt>
    <dgm:pt modelId="{2808C674-9762-43D4-B048-7544C6FA12D3}" type="pres">
      <dgm:prSet presAssocID="{4955A75B-BAFA-4EE2-8300-9C39FFE247A3}" presName="childText" presStyleLbl="conFgAcc1" presStyleIdx="4" presStyleCnt="7">
        <dgm:presLayoutVars>
          <dgm:bulletEnabled val="1"/>
        </dgm:presLayoutVars>
      </dgm:prSet>
      <dgm:spPr/>
    </dgm:pt>
    <dgm:pt modelId="{207C78F0-8EED-4FFA-8096-34D5BB090B36}" type="pres">
      <dgm:prSet presAssocID="{4EF8FF4C-C325-4D55-9164-7599B88D305D}" presName="spaceBetweenRectangles" presStyleCnt="0"/>
      <dgm:spPr/>
    </dgm:pt>
    <dgm:pt modelId="{63883047-D142-41ED-B338-6B0EB99635BB}" type="pres">
      <dgm:prSet presAssocID="{9C3614C7-72F6-41B8-8B07-33C5C1372B7C}" presName="parentLin" presStyleCnt="0"/>
      <dgm:spPr/>
    </dgm:pt>
    <dgm:pt modelId="{0D457B82-0509-40F3-8590-85EE9E1B3AC8}" type="pres">
      <dgm:prSet presAssocID="{9C3614C7-72F6-41B8-8B07-33C5C1372B7C}" presName="parentLeftMargin" presStyleLbl="node1" presStyleIdx="4" presStyleCnt="7"/>
      <dgm:spPr/>
      <dgm:t>
        <a:bodyPr/>
        <a:lstStyle/>
        <a:p>
          <a:endParaRPr lang="zh-CN" altLang="en-US"/>
        </a:p>
      </dgm:t>
    </dgm:pt>
    <dgm:pt modelId="{0199B2A9-41E4-4B30-98F9-3C45D276F265}" type="pres">
      <dgm:prSet presAssocID="{9C3614C7-72F6-41B8-8B07-33C5C1372B7C}" presName="parentText" presStyleLbl="node1" presStyleIdx="5" presStyleCnt="7">
        <dgm:presLayoutVars>
          <dgm:chMax val="0"/>
          <dgm:bulletEnabled val="1"/>
        </dgm:presLayoutVars>
      </dgm:prSet>
      <dgm:spPr/>
      <dgm:t>
        <a:bodyPr/>
        <a:lstStyle/>
        <a:p>
          <a:endParaRPr lang="zh-CN" altLang="en-US"/>
        </a:p>
      </dgm:t>
    </dgm:pt>
    <dgm:pt modelId="{23E9A3B7-8C49-4999-A167-E595C74E12AD}" type="pres">
      <dgm:prSet presAssocID="{9C3614C7-72F6-41B8-8B07-33C5C1372B7C}" presName="negativeSpace" presStyleCnt="0"/>
      <dgm:spPr/>
    </dgm:pt>
    <dgm:pt modelId="{B3A17A89-350A-4A83-AEA1-591E281137D4}" type="pres">
      <dgm:prSet presAssocID="{9C3614C7-72F6-41B8-8B07-33C5C1372B7C}" presName="childText" presStyleLbl="conFgAcc1" presStyleIdx="5" presStyleCnt="7">
        <dgm:presLayoutVars>
          <dgm:bulletEnabled val="1"/>
        </dgm:presLayoutVars>
      </dgm:prSet>
      <dgm:spPr/>
    </dgm:pt>
    <dgm:pt modelId="{1107A4EA-ABE2-430A-8DD2-CE2524513325}" type="pres">
      <dgm:prSet presAssocID="{475E7EB5-52C7-48A6-895A-3749CB834794}" presName="spaceBetweenRectangles" presStyleCnt="0"/>
      <dgm:spPr/>
    </dgm:pt>
    <dgm:pt modelId="{44BB881F-5A06-4F14-9537-6078BD9C0332}" type="pres">
      <dgm:prSet presAssocID="{31956FCB-3FB0-43D9-B435-8D6426EBBE19}" presName="parentLin" presStyleCnt="0"/>
      <dgm:spPr/>
    </dgm:pt>
    <dgm:pt modelId="{25D0E6C9-A86A-4436-A5DA-82FB6ECEA07E}" type="pres">
      <dgm:prSet presAssocID="{31956FCB-3FB0-43D9-B435-8D6426EBBE19}" presName="parentLeftMargin" presStyleLbl="node1" presStyleIdx="5" presStyleCnt="7"/>
      <dgm:spPr/>
      <dgm:t>
        <a:bodyPr/>
        <a:lstStyle/>
        <a:p>
          <a:endParaRPr lang="zh-CN" altLang="en-US"/>
        </a:p>
      </dgm:t>
    </dgm:pt>
    <dgm:pt modelId="{FC2522E8-A426-4340-9B0F-5FCEC5F347B7}" type="pres">
      <dgm:prSet presAssocID="{31956FCB-3FB0-43D9-B435-8D6426EBBE19}" presName="parentText" presStyleLbl="node1" presStyleIdx="6" presStyleCnt="7">
        <dgm:presLayoutVars>
          <dgm:chMax val="0"/>
          <dgm:bulletEnabled val="1"/>
        </dgm:presLayoutVars>
      </dgm:prSet>
      <dgm:spPr/>
      <dgm:t>
        <a:bodyPr/>
        <a:lstStyle/>
        <a:p>
          <a:endParaRPr lang="zh-CN" altLang="en-US"/>
        </a:p>
      </dgm:t>
    </dgm:pt>
    <dgm:pt modelId="{AF575B6F-93C0-4F3B-BFE4-9FCF5B997156}" type="pres">
      <dgm:prSet presAssocID="{31956FCB-3FB0-43D9-B435-8D6426EBBE19}" presName="negativeSpace" presStyleCnt="0"/>
      <dgm:spPr/>
    </dgm:pt>
    <dgm:pt modelId="{D5BFD505-CA83-4603-BBBF-7B701AC0738D}" type="pres">
      <dgm:prSet presAssocID="{31956FCB-3FB0-43D9-B435-8D6426EBBE19}" presName="childText" presStyleLbl="conFgAcc1" presStyleIdx="6" presStyleCnt="7">
        <dgm:presLayoutVars>
          <dgm:bulletEnabled val="1"/>
        </dgm:presLayoutVars>
      </dgm:prSet>
      <dgm:spPr/>
    </dgm:pt>
  </dgm:ptLst>
  <dgm:cxnLst>
    <dgm:cxn modelId="{9516D937-2272-4BC8-B453-23908D68A014}" type="presOf" srcId="{1F0EA466-6D14-487E-9067-9EED2AF30A82}" destId="{0BEAC671-2D4D-49FC-86D7-2F630269BF0B}" srcOrd="1" destOrd="0" presId="urn:microsoft.com/office/officeart/2005/8/layout/list1"/>
    <dgm:cxn modelId="{29CFE9C7-4560-4B14-91BB-718A3F9D7B71}" type="presOf" srcId="{31956FCB-3FB0-43D9-B435-8D6426EBBE19}" destId="{25D0E6C9-A86A-4436-A5DA-82FB6ECEA07E}" srcOrd="0" destOrd="0" presId="urn:microsoft.com/office/officeart/2005/8/layout/list1"/>
    <dgm:cxn modelId="{F6A7339C-E746-4EEB-B209-B90DCD4285DA}" srcId="{B32F2055-D9D0-497C-BC74-B3F822D5705D}" destId="{9C3614C7-72F6-41B8-8B07-33C5C1372B7C}" srcOrd="5" destOrd="0" parTransId="{5EF02BB0-CCEA-4940-B880-455F6C4C7B8C}" sibTransId="{475E7EB5-52C7-48A6-895A-3749CB834794}"/>
    <dgm:cxn modelId="{13EA42EE-008E-4A59-9979-374EFAA27924}" type="presOf" srcId="{9C3614C7-72F6-41B8-8B07-33C5C1372B7C}" destId="{0199B2A9-41E4-4B30-98F9-3C45D276F265}" srcOrd="1" destOrd="0" presId="urn:microsoft.com/office/officeart/2005/8/layout/list1"/>
    <dgm:cxn modelId="{84830D4F-422D-4658-99DF-94B61507B2E7}" type="presOf" srcId="{4955A75B-BAFA-4EE2-8300-9C39FFE247A3}" destId="{3006D3B0-9C81-49B6-83F6-FD329730D725}" srcOrd="1" destOrd="0" presId="urn:microsoft.com/office/officeart/2005/8/layout/list1"/>
    <dgm:cxn modelId="{B33ACC27-5D1A-448F-9F72-C9EA609E89B1}" type="presOf" srcId="{B32F2055-D9D0-497C-BC74-B3F822D5705D}" destId="{D4661DE3-16CD-4C1B-B35E-02D31EFC4FF1}" srcOrd="0" destOrd="0" presId="urn:microsoft.com/office/officeart/2005/8/layout/list1"/>
    <dgm:cxn modelId="{EC89EAF5-0588-4C69-BD2F-3028BAE06D9E}" srcId="{B32F2055-D9D0-497C-BC74-B3F822D5705D}" destId="{4955A75B-BAFA-4EE2-8300-9C39FFE247A3}" srcOrd="4" destOrd="0" parTransId="{0EB8BC8F-254F-4E41-851D-9559B4265FC8}" sibTransId="{4EF8FF4C-C325-4D55-9164-7599B88D305D}"/>
    <dgm:cxn modelId="{D11FA211-4AE0-4CAB-859A-3FFAFA52A809}" srcId="{B32F2055-D9D0-497C-BC74-B3F822D5705D}" destId="{1F0EA466-6D14-487E-9067-9EED2AF30A82}" srcOrd="1" destOrd="0" parTransId="{066CC8B6-FDD0-4FEF-80AB-28D4EDAA4FD0}" sibTransId="{023498DC-C686-4559-BC77-82334080D03F}"/>
    <dgm:cxn modelId="{157CF285-AFEE-4BC3-852F-5F23261737A8}" type="presOf" srcId="{58A93614-C099-448C-A773-BC49EDC5A15B}" destId="{BB5E59BD-F05D-4805-A9A1-AB73A5FA0982}" srcOrd="1" destOrd="0" presId="urn:microsoft.com/office/officeart/2005/8/layout/list1"/>
    <dgm:cxn modelId="{AAF621D8-2218-4DFC-9AB3-D6A67009CA2E}" type="presOf" srcId="{B0748CE9-99CC-4B89-A7DA-6855CD7AC78F}" destId="{E50B732C-8052-4BD7-A54D-6C939634E610}" srcOrd="1" destOrd="0" presId="urn:microsoft.com/office/officeart/2005/8/layout/list1"/>
    <dgm:cxn modelId="{8C427463-0203-4761-8924-5989D74D6FFB}" type="presOf" srcId="{4955A75B-BAFA-4EE2-8300-9C39FFE247A3}" destId="{0A6B8749-D9B9-4B80-863E-37AD7D79CCA0}" srcOrd="0" destOrd="0" presId="urn:microsoft.com/office/officeart/2005/8/layout/list1"/>
    <dgm:cxn modelId="{74C2E657-D36A-45E9-8F5A-190E7691AEDA}" type="presOf" srcId="{2691DC17-9A71-4F9B-828D-39D9E5C8C64A}" destId="{31457ADA-B21A-41F5-B8B3-F9E1AE227601}" srcOrd="0" destOrd="0" presId="urn:microsoft.com/office/officeart/2005/8/layout/list1"/>
    <dgm:cxn modelId="{BB5B941E-25D1-4363-AF5B-106400BDE171}" type="presOf" srcId="{31956FCB-3FB0-43D9-B435-8D6426EBBE19}" destId="{FC2522E8-A426-4340-9B0F-5FCEC5F347B7}" srcOrd="1" destOrd="0" presId="urn:microsoft.com/office/officeart/2005/8/layout/list1"/>
    <dgm:cxn modelId="{72EEFD61-CA16-4B0B-957A-73381AE52889}" type="presOf" srcId="{2691DC17-9A71-4F9B-828D-39D9E5C8C64A}" destId="{798D93C2-7D62-4D2F-868B-46A323A220E0}" srcOrd="1" destOrd="0" presId="urn:microsoft.com/office/officeart/2005/8/layout/list1"/>
    <dgm:cxn modelId="{F590F1FF-06CC-40E0-8FD0-FC25882FB0DD}" type="presOf" srcId="{B0748CE9-99CC-4B89-A7DA-6855CD7AC78F}" destId="{C471F1F4-D10E-4D12-905A-DD0846F6EE7C}" srcOrd="0" destOrd="0" presId="urn:microsoft.com/office/officeart/2005/8/layout/list1"/>
    <dgm:cxn modelId="{6D3A8A05-42CC-4E99-9DA7-4F4E0C01BF04}" srcId="{B32F2055-D9D0-497C-BC74-B3F822D5705D}" destId="{58A93614-C099-448C-A773-BC49EDC5A15B}" srcOrd="2" destOrd="0" parTransId="{D5B0DED3-67C2-414D-BE0F-E414F468FA08}" sibTransId="{E15A6000-581B-428D-BC99-8BDDF3795019}"/>
    <dgm:cxn modelId="{B4C211ED-01F7-4ACE-B9B3-639D01E395C1}" type="presOf" srcId="{9C3614C7-72F6-41B8-8B07-33C5C1372B7C}" destId="{0D457B82-0509-40F3-8590-85EE9E1B3AC8}" srcOrd="0" destOrd="0" presId="urn:microsoft.com/office/officeart/2005/8/layout/list1"/>
    <dgm:cxn modelId="{700E7991-B3DD-4A84-A8CD-B4C7EC1E5DF1}" srcId="{B32F2055-D9D0-497C-BC74-B3F822D5705D}" destId="{B0748CE9-99CC-4B89-A7DA-6855CD7AC78F}" srcOrd="0" destOrd="0" parTransId="{496EB83B-F9E1-4A0D-A30E-0174350CAB94}" sibTransId="{768A7F9A-1124-495C-9A1B-5199E994D97E}"/>
    <dgm:cxn modelId="{B070EF41-C022-44D0-BAAF-828E125EEDC7}" type="presOf" srcId="{58A93614-C099-448C-A773-BC49EDC5A15B}" destId="{DDCFF082-B239-43C4-8327-15F0D4FFC4E4}" srcOrd="0" destOrd="0" presId="urn:microsoft.com/office/officeart/2005/8/layout/list1"/>
    <dgm:cxn modelId="{FE771676-F83D-4646-8558-51D40A857C4E}" srcId="{B32F2055-D9D0-497C-BC74-B3F822D5705D}" destId="{31956FCB-3FB0-43D9-B435-8D6426EBBE19}" srcOrd="6" destOrd="0" parTransId="{2A6C06DF-7E07-47B3-AACB-87DA5702D331}" sibTransId="{1B43F250-9CCE-456D-AA02-D323EE7F7207}"/>
    <dgm:cxn modelId="{ABDEE17F-C188-48B7-8609-5DF7244311A2}" srcId="{B32F2055-D9D0-497C-BC74-B3F822D5705D}" destId="{2691DC17-9A71-4F9B-828D-39D9E5C8C64A}" srcOrd="3" destOrd="0" parTransId="{D28C02F0-615B-4B8F-A078-747D4DE184AC}" sibTransId="{21D1E348-D83C-46C4-955E-028E8FB53730}"/>
    <dgm:cxn modelId="{FFF4F519-3549-4FBF-B065-BBEA672C0A4F}" type="presOf" srcId="{1F0EA466-6D14-487E-9067-9EED2AF30A82}" destId="{9ED2DF67-0BFD-46EA-A0F6-2BA042015AD4}" srcOrd="0" destOrd="0" presId="urn:microsoft.com/office/officeart/2005/8/layout/list1"/>
    <dgm:cxn modelId="{C76CF3B7-E28B-47FE-89D3-D3CB066A70A6}" type="presParOf" srcId="{D4661DE3-16CD-4C1B-B35E-02D31EFC4FF1}" destId="{7F6B0FCA-54AA-4F8C-AB21-94CD173C309B}" srcOrd="0" destOrd="0" presId="urn:microsoft.com/office/officeart/2005/8/layout/list1"/>
    <dgm:cxn modelId="{823772BB-2E41-4AA7-ACB3-0883B8EEEE86}" type="presParOf" srcId="{7F6B0FCA-54AA-4F8C-AB21-94CD173C309B}" destId="{C471F1F4-D10E-4D12-905A-DD0846F6EE7C}" srcOrd="0" destOrd="0" presId="urn:microsoft.com/office/officeart/2005/8/layout/list1"/>
    <dgm:cxn modelId="{4A1C5816-CBED-4CAD-8BE8-ADF536CE63EB}" type="presParOf" srcId="{7F6B0FCA-54AA-4F8C-AB21-94CD173C309B}" destId="{E50B732C-8052-4BD7-A54D-6C939634E610}" srcOrd="1" destOrd="0" presId="urn:microsoft.com/office/officeart/2005/8/layout/list1"/>
    <dgm:cxn modelId="{740B6392-1AA4-466F-9084-060715FBA394}" type="presParOf" srcId="{D4661DE3-16CD-4C1B-B35E-02D31EFC4FF1}" destId="{3681FD62-9CE0-4D99-A5C8-B92F0B54407B}" srcOrd="1" destOrd="0" presId="urn:microsoft.com/office/officeart/2005/8/layout/list1"/>
    <dgm:cxn modelId="{3AD6635C-3D4D-4406-B862-FE7D71428C9A}" type="presParOf" srcId="{D4661DE3-16CD-4C1B-B35E-02D31EFC4FF1}" destId="{8F0CB9D5-81F9-43D2-BBFD-BAD45ED4EAE7}" srcOrd="2" destOrd="0" presId="urn:microsoft.com/office/officeart/2005/8/layout/list1"/>
    <dgm:cxn modelId="{F00BCBD3-BA91-40F1-826C-304BDE0820E4}" type="presParOf" srcId="{D4661DE3-16CD-4C1B-B35E-02D31EFC4FF1}" destId="{176B703A-F1C4-44E9-876C-C17A41FDF349}" srcOrd="3" destOrd="0" presId="urn:microsoft.com/office/officeart/2005/8/layout/list1"/>
    <dgm:cxn modelId="{C02C16E2-C604-4A31-B930-0ECDFBE1CBDB}" type="presParOf" srcId="{D4661DE3-16CD-4C1B-B35E-02D31EFC4FF1}" destId="{F3E5F2B1-9141-49DB-A996-AB1B4E10C6F5}" srcOrd="4" destOrd="0" presId="urn:microsoft.com/office/officeart/2005/8/layout/list1"/>
    <dgm:cxn modelId="{FC328840-5C11-4D82-8BE0-31990CC75462}" type="presParOf" srcId="{F3E5F2B1-9141-49DB-A996-AB1B4E10C6F5}" destId="{9ED2DF67-0BFD-46EA-A0F6-2BA042015AD4}" srcOrd="0" destOrd="0" presId="urn:microsoft.com/office/officeart/2005/8/layout/list1"/>
    <dgm:cxn modelId="{8C766334-C185-4DF4-A8DB-3D2D25ED88A1}" type="presParOf" srcId="{F3E5F2B1-9141-49DB-A996-AB1B4E10C6F5}" destId="{0BEAC671-2D4D-49FC-86D7-2F630269BF0B}" srcOrd="1" destOrd="0" presId="urn:microsoft.com/office/officeart/2005/8/layout/list1"/>
    <dgm:cxn modelId="{EE96B729-3E1A-4ECC-B8EE-0B8529B377DF}" type="presParOf" srcId="{D4661DE3-16CD-4C1B-B35E-02D31EFC4FF1}" destId="{82053476-6C84-4924-840E-B29049FFBD12}" srcOrd="5" destOrd="0" presId="urn:microsoft.com/office/officeart/2005/8/layout/list1"/>
    <dgm:cxn modelId="{10E1460E-A286-4296-A813-7C5A9848B2E0}" type="presParOf" srcId="{D4661DE3-16CD-4C1B-B35E-02D31EFC4FF1}" destId="{94E5363C-183E-4D1B-BFB7-9DD94CCF599F}" srcOrd="6" destOrd="0" presId="urn:microsoft.com/office/officeart/2005/8/layout/list1"/>
    <dgm:cxn modelId="{26275F17-E7AC-415E-838F-ABA7BA0FEEF4}" type="presParOf" srcId="{D4661DE3-16CD-4C1B-B35E-02D31EFC4FF1}" destId="{8641671A-DA30-4D51-B050-44FA267DA6CC}" srcOrd="7" destOrd="0" presId="urn:microsoft.com/office/officeart/2005/8/layout/list1"/>
    <dgm:cxn modelId="{06F48E62-79B5-4BAC-B43C-BBAB200EBD30}" type="presParOf" srcId="{D4661DE3-16CD-4C1B-B35E-02D31EFC4FF1}" destId="{01001CFE-49F1-4D95-9C9A-2168C616D645}" srcOrd="8" destOrd="0" presId="urn:microsoft.com/office/officeart/2005/8/layout/list1"/>
    <dgm:cxn modelId="{AFE6D302-CBD6-4023-A35E-090F13531E2F}" type="presParOf" srcId="{01001CFE-49F1-4D95-9C9A-2168C616D645}" destId="{DDCFF082-B239-43C4-8327-15F0D4FFC4E4}" srcOrd="0" destOrd="0" presId="urn:microsoft.com/office/officeart/2005/8/layout/list1"/>
    <dgm:cxn modelId="{317A2547-7434-46A6-8A84-919F3205692B}" type="presParOf" srcId="{01001CFE-49F1-4D95-9C9A-2168C616D645}" destId="{BB5E59BD-F05D-4805-A9A1-AB73A5FA0982}" srcOrd="1" destOrd="0" presId="urn:microsoft.com/office/officeart/2005/8/layout/list1"/>
    <dgm:cxn modelId="{8E13B761-66AA-4AB9-A7AA-1AFCC2DA9EA3}" type="presParOf" srcId="{D4661DE3-16CD-4C1B-B35E-02D31EFC4FF1}" destId="{847074AE-E70F-4E98-B73B-9C6393E00F31}" srcOrd="9" destOrd="0" presId="urn:microsoft.com/office/officeart/2005/8/layout/list1"/>
    <dgm:cxn modelId="{70E1273D-9BE1-4115-AACE-3680AE2EB6F5}" type="presParOf" srcId="{D4661DE3-16CD-4C1B-B35E-02D31EFC4FF1}" destId="{E8F1DF53-704E-416E-ACDC-3710610CCFD3}" srcOrd="10" destOrd="0" presId="urn:microsoft.com/office/officeart/2005/8/layout/list1"/>
    <dgm:cxn modelId="{781CBDEB-3F78-4CBF-92BC-8773A8807E8D}" type="presParOf" srcId="{D4661DE3-16CD-4C1B-B35E-02D31EFC4FF1}" destId="{B57C7109-DD50-4D23-8594-6047D87FA09E}" srcOrd="11" destOrd="0" presId="urn:microsoft.com/office/officeart/2005/8/layout/list1"/>
    <dgm:cxn modelId="{D9CED98E-2CCC-4BC2-B82B-17F9F3C90913}" type="presParOf" srcId="{D4661DE3-16CD-4C1B-B35E-02D31EFC4FF1}" destId="{335BAC20-D9DE-40D0-AE08-F08DE78EAA0D}" srcOrd="12" destOrd="0" presId="urn:microsoft.com/office/officeart/2005/8/layout/list1"/>
    <dgm:cxn modelId="{C4D2F94F-F099-434E-8FD3-F9D7C8246497}" type="presParOf" srcId="{335BAC20-D9DE-40D0-AE08-F08DE78EAA0D}" destId="{31457ADA-B21A-41F5-B8B3-F9E1AE227601}" srcOrd="0" destOrd="0" presId="urn:microsoft.com/office/officeart/2005/8/layout/list1"/>
    <dgm:cxn modelId="{FCB7C923-4CF0-4A73-B3A2-BC160C485FF5}" type="presParOf" srcId="{335BAC20-D9DE-40D0-AE08-F08DE78EAA0D}" destId="{798D93C2-7D62-4D2F-868B-46A323A220E0}" srcOrd="1" destOrd="0" presId="urn:microsoft.com/office/officeart/2005/8/layout/list1"/>
    <dgm:cxn modelId="{22497B1F-B298-4E76-B330-E8AFC6486526}" type="presParOf" srcId="{D4661DE3-16CD-4C1B-B35E-02D31EFC4FF1}" destId="{B39D47D2-F5EC-4E27-953D-084AFCBE6F02}" srcOrd="13" destOrd="0" presId="urn:microsoft.com/office/officeart/2005/8/layout/list1"/>
    <dgm:cxn modelId="{80A60D0C-6EBD-414D-BDC0-8B169D1E3EBA}" type="presParOf" srcId="{D4661DE3-16CD-4C1B-B35E-02D31EFC4FF1}" destId="{EB81C763-2A3B-402B-B303-CF51CB60D36A}" srcOrd="14" destOrd="0" presId="urn:microsoft.com/office/officeart/2005/8/layout/list1"/>
    <dgm:cxn modelId="{DEDAC009-CA25-4C7B-B9C2-879D2D02BD51}" type="presParOf" srcId="{D4661DE3-16CD-4C1B-B35E-02D31EFC4FF1}" destId="{990D1CBF-FD21-44D1-B891-5B0B842422AD}" srcOrd="15" destOrd="0" presId="urn:microsoft.com/office/officeart/2005/8/layout/list1"/>
    <dgm:cxn modelId="{D24C6329-D4C3-4F21-8324-61B1F1FD7F0E}" type="presParOf" srcId="{D4661DE3-16CD-4C1B-B35E-02D31EFC4FF1}" destId="{1790B5F1-A6B0-4FF1-B220-DC9A74C22ED4}" srcOrd="16" destOrd="0" presId="urn:microsoft.com/office/officeart/2005/8/layout/list1"/>
    <dgm:cxn modelId="{8D0928F1-50F7-4D36-B976-40667DCF40A5}" type="presParOf" srcId="{1790B5F1-A6B0-4FF1-B220-DC9A74C22ED4}" destId="{0A6B8749-D9B9-4B80-863E-37AD7D79CCA0}" srcOrd="0" destOrd="0" presId="urn:microsoft.com/office/officeart/2005/8/layout/list1"/>
    <dgm:cxn modelId="{5D25E932-B4CC-4A2D-83BF-1DC4D886AF65}" type="presParOf" srcId="{1790B5F1-A6B0-4FF1-B220-DC9A74C22ED4}" destId="{3006D3B0-9C81-49B6-83F6-FD329730D725}" srcOrd="1" destOrd="0" presId="urn:microsoft.com/office/officeart/2005/8/layout/list1"/>
    <dgm:cxn modelId="{80A898CB-42BE-4EB0-8927-2CA18D5D905D}" type="presParOf" srcId="{D4661DE3-16CD-4C1B-B35E-02D31EFC4FF1}" destId="{D85C7499-22BA-4B12-BA80-7FDAED0A709F}" srcOrd="17" destOrd="0" presId="urn:microsoft.com/office/officeart/2005/8/layout/list1"/>
    <dgm:cxn modelId="{E366A024-1CDF-4800-BFFF-159FF5F692CE}" type="presParOf" srcId="{D4661DE3-16CD-4C1B-B35E-02D31EFC4FF1}" destId="{2808C674-9762-43D4-B048-7544C6FA12D3}" srcOrd="18" destOrd="0" presId="urn:microsoft.com/office/officeart/2005/8/layout/list1"/>
    <dgm:cxn modelId="{58F5F7B1-3206-4C26-993A-DAE19761FAF7}" type="presParOf" srcId="{D4661DE3-16CD-4C1B-B35E-02D31EFC4FF1}" destId="{207C78F0-8EED-4FFA-8096-34D5BB090B36}" srcOrd="19" destOrd="0" presId="urn:microsoft.com/office/officeart/2005/8/layout/list1"/>
    <dgm:cxn modelId="{07CE1A23-AB0B-455F-BFF3-F1B8BAB00F69}" type="presParOf" srcId="{D4661DE3-16CD-4C1B-B35E-02D31EFC4FF1}" destId="{63883047-D142-41ED-B338-6B0EB99635BB}" srcOrd="20" destOrd="0" presId="urn:microsoft.com/office/officeart/2005/8/layout/list1"/>
    <dgm:cxn modelId="{640FEB2B-D45B-40D7-BC24-4C55BBF2A40B}" type="presParOf" srcId="{63883047-D142-41ED-B338-6B0EB99635BB}" destId="{0D457B82-0509-40F3-8590-85EE9E1B3AC8}" srcOrd="0" destOrd="0" presId="urn:microsoft.com/office/officeart/2005/8/layout/list1"/>
    <dgm:cxn modelId="{801BB3D5-0AEB-468D-99C0-BB4BC58B04E3}" type="presParOf" srcId="{63883047-D142-41ED-B338-6B0EB99635BB}" destId="{0199B2A9-41E4-4B30-98F9-3C45D276F265}" srcOrd="1" destOrd="0" presId="urn:microsoft.com/office/officeart/2005/8/layout/list1"/>
    <dgm:cxn modelId="{F3C6EA1D-41E7-44A3-A160-8AE6CDD3D604}" type="presParOf" srcId="{D4661DE3-16CD-4C1B-B35E-02D31EFC4FF1}" destId="{23E9A3B7-8C49-4999-A167-E595C74E12AD}" srcOrd="21" destOrd="0" presId="urn:microsoft.com/office/officeart/2005/8/layout/list1"/>
    <dgm:cxn modelId="{E2E00171-DA54-4878-AC93-5577F61D0300}" type="presParOf" srcId="{D4661DE3-16CD-4C1B-B35E-02D31EFC4FF1}" destId="{B3A17A89-350A-4A83-AEA1-591E281137D4}" srcOrd="22" destOrd="0" presId="urn:microsoft.com/office/officeart/2005/8/layout/list1"/>
    <dgm:cxn modelId="{D0FC7EE8-0208-481E-9ED5-8ED5593C4BEA}" type="presParOf" srcId="{D4661DE3-16CD-4C1B-B35E-02D31EFC4FF1}" destId="{1107A4EA-ABE2-430A-8DD2-CE2524513325}" srcOrd="23" destOrd="0" presId="urn:microsoft.com/office/officeart/2005/8/layout/list1"/>
    <dgm:cxn modelId="{0B2AC8C0-CAD6-4A05-8C14-8F5CAC27C4EF}" type="presParOf" srcId="{D4661DE3-16CD-4C1B-B35E-02D31EFC4FF1}" destId="{44BB881F-5A06-4F14-9537-6078BD9C0332}" srcOrd="24" destOrd="0" presId="urn:microsoft.com/office/officeart/2005/8/layout/list1"/>
    <dgm:cxn modelId="{7CB0B4DD-044F-459D-A7DB-4A79CC2D7E6B}" type="presParOf" srcId="{44BB881F-5A06-4F14-9537-6078BD9C0332}" destId="{25D0E6C9-A86A-4436-A5DA-82FB6ECEA07E}" srcOrd="0" destOrd="0" presId="urn:microsoft.com/office/officeart/2005/8/layout/list1"/>
    <dgm:cxn modelId="{B7567690-E320-4500-A307-2D912AC50635}" type="presParOf" srcId="{44BB881F-5A06-4F14-9537-6078BD9C0332}" destId="{FC2522E8-A426-4340-9B0F-5FCEC5F347B7}" srcOrd="1" destOrd="0" presId="urn:microsoft.com/office/officeart/2005/8/layout/list1"/>
    <dgm:cxn modelId="{3F9682FB-1361-4A83-B0A8-44516187555B}" type="presParOf" srcId="{D4661DE3-16CD-4C1B-B35E-02D31EFC4FF1}" destId="{AF575B6F-93C0-4F3B-BFE4-9FCF5B997156}" srcOrd="25" destOrd="0" presId="urn:microsoft.com/office/officeart/2005/8/layout/list1"/>
    <dgm:cxn modelId="{2328ACC0-982A-43B3-97E4-83E0B0A85C7B}" type="presParOf" srcId="{D4661DE3-16CD-4C1B-B35E-02D31EFC4FF1}" destId="{D5BFD505-CA83-4603-BBBF-7B701AC0738D}" srcOrd="26" destOrd="0" presId="urn:microsoft.com/office/officeart/2005/8/layout/list1"/>
  </dgm:cxnLst>
  <dgm:bg/>
  <dgm:whole/>
</dgm:dataModel>
</file>

<file path=ppt/diagrams/data18.xml><?xml version="1.0" encoding="utf-8"?>
<dgm:dataModel xmlns:dgm="http://schemas.openxmlformats.org/drawingml/2006/diagram" xmlns:a="http://schemas.openxmlformats.org/drawingml/2006/main">
  <dgm:ptLst>
    <dgm:pt modelId="{2975FD37-F03F-4BDC-BEAF-45F8DA209A98}" type="doc">
      <dgm:prSet loTypeId="urn:microsoft.com/office/officeart/2005/8/layout/vProcess5" loCatId="process" qsTypeId="urn:microsoft.com/office/officeart/2005/8/quickstyle/3d3" qsCatId="3D" csTypeId="urn:microsoft.com/office/officeart/2005/8/colors/colorful2" csCatId="colorful" phldr="1"/>
      <dgm:spPr/>
      <dgm:t>
        <a:bodyPr/>
        <a:lstStyle/>
        <a:p>
          <a:endParaRPr lang="zh-CN" altLang="en-US"/>
        </a:p>
      </dgm:t>
    </dgm:pt>
    <dgm:pt modelId="{93B1947A-CB73-487D-8C54-DC8DD79C14E6}">
      <dgm:prSet phldrT="[文本]"/>
      <dgm:spPr/>
      <dgm:t>
        <a:bodyPr/>
        <a:lstStyle/>
        <a:p>
          <a:r>
            <a:rPr lang="zh-CN" altLang="en-US" b="1" dirty="0" smtClean="0"/>
            <a:t>填写申请表</a:t>
          </a:r>
          <a:endParaRPr lang="zh-CN" altLang="en-US" b="1" dirty="0"/>
        </a:p>
      </dgm:t>
    </dgm:pt>
    <dgm:pt modelId="{AF99502A-5FFA-46BC-883C-CFA992721C57}" type="parTrans" cxnId="{50F89C4A-D874-4DE4-A7C2-C3E511BF20A4}">
      <dgm:prSet/>
      <dgm:spPr/>
      <dgm:t>
        <a:bodyPr/>
        <a:lstStyle/>
        <a:p>
          <a:endParaRPr lang="zh-CN" altLang="en-US"/>
        </a:p>
      </dgm:t>
    </dgm:pt>
    <dgm:pt modelId="{5D6F8A7D-1A79-4E4E-85CF-7AF4217F480C}" type="sibTrans" cxnId="{50F89C4A-D874-4DE4-A7C2-C3E511BF20A4}">
      <dgm:prSet/>
      <dgm:spPr/>
      <dgm:t>
        <a:bodyPr/>
        <a:lstStyle/>
        <a:p>
          <a:endParaRPr lang="zh-CN" altLang="en-US"/>
        </a:p>
      </dgm:t>
    </dgm:pt>
    <dgm:pt modelId="{DFEFA69C-AAEA-4021-A3B5-495C30B2B568}">
      <dgm:prSet phldrT="[文本]"/>
      <dgm:spPr/>
      <dgm:t>
        <a:bodyPr/>
        <a:lstStyle/>
        <a:p>
          <a:r>
            <a:rPr lang="zh-CN" altLang="en-US" b="1" dirty="0" smtClean="0"/>
            <a:t>单位审查、提交国际中心</a:t>
          </a:r>
          <a:endParaRPr lang="zh-CN" altLang="en-US" b="1" dirty="0"/>
        </a:p>
      </dgm:t>
    </dgm:pt>
    <dgm:pt modelId="{D62BA5CC-C626-4381-A52B-A73DDB03BD2C}" type="parTrans" cxnId="{6C45512F-9C29-4528-9058-62289CCD4C37}">
      <dgm:prSet/>
      <dgm:spPr/>
      <dgm:t>
        <a:bodyPr/>
        <a:lstStyle/>
        <a:p>
          <a:endParaRPr lang="zh-CN" altLang="en-US"/>
        </a:p>
      </dgm:t>
    </dgm:pt>
    <dgm:pt modelId="{95925C98-AF5C-4114-B565-D0269EB30509}" type="sibTrans" cxnId="{6C45512F-9C29-4528-9058-62289CCD4C37}">
      <dgm:prSet/>
      <dgm:spPr/>
      <dgm:t>
        <a:bodyPr/>
        <a:lstStyle/>
        <a:p>
          <a:endParaRPr lang="zh-CN" altLang="en-US"/>
        </a:p>
      </dgm:t>
    </dgm:pt>
    <dgm:pt modelId="{373F70C5-240D-441A-A5E9-64701FDE9827}">
      <dgm:prSet phldrT="[文本]"/>
      <dgm:spPr/>
      <dgm:t>
        <a:bodyPr/>
        <a:lstStyle/>
        <a:p>
          <a:r>
            <a:rPr lang="zh-CN" altLang="en-US" b="1" dirty="0" smtClean="0"/>
            <a:t>人事处审核</a:t>
          </a:r>
          <a:endParaRPr lang="zh-CN" altLang="en-US" b="1" dirty="0"/>
        </a:p>
      </dgm:t>
    </dgm:pt>
    <dgm:pt modelId="{22683AE7-FC32-4B8F-8B08-C8B9D98960E6}" type="parTrans" cxnId="{AAEC4624-9D25-44EA-9BC5-B9C37C137B64}">
      <dgm:prSet/>
      <dgm:spPr/>
      <dgm:t>
        <a:bodyPr/>
        <a:lstStyle/>
        <a:p>
          <a:endParaRPr lang="zh-CN" altLang="en-US"/>
        </a:p>
      </dgm:t>
    </dgm:pt>
    <dgm:pt modelId="{DA286D80-634B-44B9-A5C5-2C182296897D}" type="sibTrans" cxnId="{AAEC4624-9D25-44EA-9BC5-B9C37C137B64}">
      <dgm:prSet/>
      <dgm:spPr/>
      <dgm:t>
        <a:bodyPr/>
        <a:lstStyle/>
        <a:p>
          <a:endParaRPr lang="zh-CN" altLang="en-US"/>
        </a:p>
      </dgm:t>
    </dgm:pt>
    <dgm:pt modelId="{9557F6B3-372D-4E63-BCB9-428A1FF5BC3A}">
      <dgm:prSet phldrT="[文本]"/>
      <dgm:spPr/>
      <dgm:t>
        <a:bodyPr/>
        <a:lstStyle/>
        <a:p>
          <a:r>
            <a:rPr lang="zh-CN" altLang="en-US" b="1" dirty="0" smtClean="0"/>
            <a:t>学校讨论</a:t>
          </a:r>
          <a:endParaRPr lang="en-US" altLang="zh-CN" b="1" dirty="0" smtClean="0"/>
        </a:p>
      </dgm:t>
    </dgm:pt>
    <dgm:pt modelId="{AD70EED4-51F5-4D75-B89B-8AA88500D278}" type="parTrans" cxnId="{075828FB-B581-4A08-8963-A04E4B5FE4BB}">
      <dgm:prSet/>
      <dgm:spPr/>
      <dgm:t>
        <a:bodyPr/>
        <a:lstStyle/>
        <a:p>
          <a:endParaRPr lang="zh-CN" altLang="en-US"/>
        </a:p>
      </dgm:t>
    </dgm:pt>
    <dgm:pt modelId="{E113112B-3FAB-4FFA-9676-E40C28C871D0}" type="sibTrans" cxnId="{075828FB-B581-4A08-8963-A04E4B5FE4BB}">
      <dgm:prSet/>
      <dgm:spPr/>
      <dgm:t>
        <a:bodyPr/>
        <a:lstStyle/>
        <a:p>
          <a:endParaRPr lang="zh-CN" altLang="en-US"/>
        </a:p>
      </dgm:t>
    </dgm:pt>
    <dgm:pt modelId="{132CA88E-1A96-4C63-B4BE-B10E039DAF94}">
      <dgm:prSet phldrT="[文本]"/>
      <dgm:spPr/>
      <dgm:t>
        <a:bodyPr/>
        <a:lstStyle/>
        <a:p>
          <a:r>
            <a:rPr lang="zh-CN" altLang="en-US" b="1" dirty="0" smtClean="0"/>
            <a:t>录取、派出</a:t>
          </a:r>
          <a:endParaRPr lang="en-US" altLang="zh-CN" b="1" dirty="0" smtClean="0"/>
        </a:p>
      </dgm:t>
    </dgm:pt>
    <dgm:pt modelId="{48F60DE6-4C95-487B-81F8-E7AD02DC6080}" type="parTrans" cxnId="{D2F1DC0A-872B-4B6A-A635-1A2243BD9A87}">
      <dgm:prSet/>
      <dgm:spPr/>
      <dgm:t>
        <a:bodyPr/>
        <a:lstStyle/>
        <a:p>
          <a:endParaRPr lang="zh-CN" altLang="en-US"/>
        </a:p>
      </dgm:t>
    </dgm:pt>
    <dgm:pt modelId="{C731E5F6-A505-49A3-8B41-3B46FB37F2D4}" type="sibTrans" cxnId="{D2F1DC0A-872B-4B6A-A635-1A2243BD9A87}">
      <dgm:prSet/>
      <dgm:spPr/>
      <dgm:t>
        <a:bodyPr/>
        <a:lstStyle/>
        <a:p>
          <a:endParaRPr lang="zh-CN" altLang="en-US"/>
        </a:p>
      </dgm:t>
    </dgm:pt>
    <dgm:pt modelId="{D49DD957-BD93-44A1-A392-4122A0A5F590}" type="pres">
      <dgm:prSet presAssocID="{2975FD37-F03F-4BDC-BEAF-45F8DA209A98}" presName="outerComposite" presStyleCnt="0">
        <dgm:presLayoutVars>
          <dgm:chMax val="5"/>
          <dgm:dir/>
          <dgm:resizeHandles val="exact"/>
        </dgm:presLayoutVars>
      </dgm:prSet>
      <dgm:spPr/>
      <dgm:t>
        <a:bodyPr/>
        <a:lstStyle/>
        <a:p>
          <a:endParaRPr lang="zh-CN" altLang="en-US"/>
        </a:p>
      </dgm:t>
    </dgm:pt>
    <dgm:pt modelId="{BB0CB162-369E-4834-BAC3-2CD6A91F549A}" type="pres">
      <dgm:prSet presAssocID="{2975FD37-F03F-4BDC-BEAF-45F8DA209A98}" presName="dummyMaxCanvas" presStyleCnt="0">
        <dgm:presLayoutVars/>
      </dgm:prSet>
      <dgm:spPr/>
    </dgm:pt>
    <dgm:pt modelId="{AF3789B4-3843-40A1-B42B-29AF3AFD3740}" type="pres">
      <dgm:prSet presAssocID="{2975FD37-F03F-4BDC-BEAF-45F8DA209A98}" presName="FiveNodes_1" presStyleLbl="node1" presStyleIdx="0" presStyleCnt="5">
        <dgm:presLayoutVars>
          <dgm:bulletEnabled val="1"/>
        </dgm:presLayoutVars>
      </dgm:prSet>
      <dgm:spPr/>
      <dgm:t>
        <a:bodyPr/>
        <a:lstStyle/>
        <a:p>
          <a:endParaRPr lang="zh-CN" altLang="en-US"/>
        </a:p>
      </dgm:t>
    </dgm:pt>
    <dgm:pt modelId="{06E1B8E1-CAA0-4954-BE08-F87727C4C8A2}" type="pres">
      <dgm:prSet presAssocID="{2975FD37-F03F-4BDC-BEAF-45F8DA209A98}" presName="FiveNodes_2" presStyleLbl="node1" presStyleIdx="1" presStyleCnt="5">
        <dgm:presLayoutVars>
          <dgm:bulletEnabled val="1"/>
        </dgm:presLayoutVars>
      </dgm:prSet>
      <dgm:spPr/>
      <dgm:t>
        <a:bodyPr/>
        <a:lstStyle/>
        <a:p>
          <a:endParaRPr lang="zh-CN" altLang="en-US"/>
        </a:p>
      </dgm:t>
    </dgm:pt>
    <dgm:pt modelId="{346AFFED-E486-43BA-97B9-BF2C49D0D925}" type="pres">
      <dgm:prSet presAssocID="{2975FD37-F03F-4BDC-BEAF-45F8DA209A98}" presName="FiveNodes_3" presStyleLbl="node1" presStyleIdx="2" presStyleCnt="5">
        <dgm:presLayoutVars>
          <dgm:bulletEnabled val="1"/>
        </dgm:presLayoutVars>
      </dgm:prSet>
      <dgm:spPr/>
      <dgm:t>
        <a:bodyPr/>
        <a:lstStyle/>
        <a:p>
          <a:endParaRPr lang="zh-CN" altLang="en-US"/>
        </a:p>
      </dgm:t>
    </dgm:pt>
    <dgm:pt modelId="{6C1B3318-73F7-466B-8D99-4752017888BA}" type="pres">
      <dgm:prSet presAssocID="{2975FD37-F03F-4BDC-BEAF-45F8DA209A98}" presName="FiveNodes_4" presStyleLbl="node1" presStyleIdx="3" presStyleCnt="5">
        <dgm:presLayoutVars>
          <dgm:bulletEnabled val="1"/>
        </dgm:presLayoutVars>
      </dgm:prSet>
      <dgm:spPr/>
      <dgm:t>
        <a:bodyPr/>
        <a:lstStyle/>
        <a:p>
          <a:endParaRPr lang="zh-CN" altLang="en-US"/>
        </a:p>
      </dgm:t>
    </dgm:pt>
    <dgm:pt modelId="{964DEC63-0F23-433E-B84D-563206B6E51D}" type="pres">
      <dgm:prSet presAssocID="{2975FD37-F03F-4BDC-BEAF-45F8DA209A98}" presName="FiveNodes_5" presStyleLbl="node1" presStyleIdx="4" presStyleCnt="5">
        <dgm:presLayoutVars>
          <dgm:bulletEnabled val="1"/>
        </dgm:presLayoutVars>
      </dgm:prSet>
      <dgm:spPr/>
      <dgm:t>
        <a:bodyPr/>
        <a:lstStyle/>
        <a:p>
          <a:endParaRPr lang="zh-CN" altLang="en-US"/>
        </a:p>
      </dgm:t>
    </dgm:pt>
    <dgm:pt modelId="{F4F8B213-2A1F-4E7E-B758-638534C8428F}" type="pres">
      <dgm:prSet presAssocID="{2975FD37-F03F-4BDC-BEAF-45F8DA209A98}" presName="FiveConn_1-2" presStyleLbl="fgAccFollowNode1" presStyleIdx="0" presStyleCnt="4">
        <dgm:presLayoutVars>
          <dgm:bulletEnabled val="1"/>
        </dgm:presLayoutVars>
      </dgm:prSet>
      <dgm:spPr/>
      <dgm:t>
        <a:bodyPr/>
        <a:lstStyle/>
        <a:p>
          <a:endParaRPr lang="zh-CN" altLang="en-US"/>
        </a:p>
      </dgm:t>
    </dgm:pt>
    <dgm:pt modelId="{BF62828D-59B5-4916-8D13-E537E7608751}" type="pres">
      <dgm:prSet presAssocID="{2975FD37-F03F-4BDC-BEAF-45F8DA209A98}" presName="FiveConn_2-3" presStyleLbl="fgAccFollowNode1" presStyleIdx="1" presStyleCnt="4">
        <dgm:presLayoutVars>
          <dgm:bulletEnabled val="1"/>
        </dgm:presLayoutVars>
      </dgm:prSet>
      <dgm:spPr/>
      <dgm:t>
        <a:bodyPr/>
        <a:lstStyle/>
        <a:p>
          <a:endParaRPr lang="zh-CN" altLang="en-US"/>
        </a:p>
      </dgm:t>
    </dgm:pt>
    <dgm:pt modelId="{B7592051-E924-42B7-A3C2-8DDD491D2AEA}" type="pres">
      <dgm:prSet presAssocID="{2975FD37-F03F-4BDC-BEAF-45F8DA209A98}" presName="FiveConn_3-4" presStyleLbl="fgAccFollowNode1" presStyleIdx="2" presStyleCnt="4">
        <dgm:presLayoutVars>
          <dgm:bulletEnabled val="1"/>
        </dgm:presLayoutVars>
      </dgm:prSet>
      <dgm:spPr/>
      <dgm:t>
        <a:bodyPr/>
        <a:lstStyle/>
        <a:p>
          <a:endParaRPr lang="zh-CN" altLang="en-US"/>
        </a:p>
      </dgm:t>
    </dgm:pt>
    <dgm:pt modelId="{488ADD97-238B-401B-9B42-E593F2DC59CA}" type="pres">
      <dgm:prSet presAssocID="{2975FD37-F03F-4BDC-BEAF-45F8DA209A98}" presName="FiveConn_4-5" presStyleLbl="fgAccFollowNode1" presStyleIdx="3" presStyleCnt="4">
        <dgm:presLayoutVars>
          <dgm:bulletEnabled val="1"/>
        </dgm:presLayoutVars>
      </dgm:prSet>
      <dgm:spPr/>
      <dgm:t>
        <a:bodyPr/>
        <a:lstStyle/>
        <a:p>
          <a:endParaRPr lang="zh-CN" altLang="en-US"/>
        </a:p>
      </dgm:t>
    </dgm:pt>
    <dgm:pt modelId="{6F288776-8A1D-4E27-9433-DC8A224E7B2D}" type="pres">
      <dgm:prSet presAssocID="{2975FD37-F03F-4BDC-BEAF-45F8DA209A98}" presName="FiveNodes_1_text" presStyleLbl="node1" presStyleIdx="4" presStyleCnt="5">
        <dgm:presLayoutVars>
          <dgm:bulletEnabled val="1"/>
        </dgm:presLayoutVars>
      </dgm:prSet>
      <dgm:spPr/>
      <dgm:t>
        <a:bodyPr/>
        <a:lstStyle/>
        <a:p>
          <a:endParaRPr lang="zh-CN" altLang="en-US"/>
        </a:p>
      </dgm:t>
    </dgm:pt>
    <dgm:pt modelId="{3BA63A11-7E14-4DF0-8271-655CEFF4AD8F}" type="pres">
      <dgm:prSet presAssocID="{2975FD37-F03F-4BDC-BEAF-45F8DA209A98}" presName="FiveNodes_2_text" presStyleLbl="node1" presStyleIdx="4" presStyleCnt="5">
        <dgm:presLayoutVars>
          <dgm:bulletEnabled val="1"/>
        </dgm:presLayoutVars>
      </dgm:prSet>
      <dgm:spPr/>
      <dgm:t>
        <a:bodyPr/>
        <a:lstStyle/>
        <a:p>
          <a:endParaRPr lang="zh-CN" altLang="en-US"/>
        </a:p>
      </dgm:t>
    </dgm:pt>
    <dgm:pt modelId="{EC965236-B7B2-4E69-B066-2CF113480E65}" type="pres">
      <dgm:prSet presAssocID="{2975FD37-F03F-4BDC-BEAF-45F8DA209A98}" presName="FiveNodes_3_text" presStyleLbl="node1" presStyleIdx="4" presStyleCnt="5">
        <dgm:presLayoutVars>
          <dgm:bulletEnabled val="1"/>
        </dgm:presLayoutVars>
      </dgm:prSet>
      <dgm:spPr/>
      <dgm:t>
        <a:bodyPr/>
        <a:lstStyle/>
        <a:p>
          <a:endParaRPr lang="zh-CN" altLang="en-US"/>
        </a:p>
      </dgm:t>
    </dgm:pt>
    <dgm:pt modelId="{FD6E8FD4-3F61-48BF-B98D-111ACBC84DCC}" type="pres">
      <dgm:prSet presAssocID="{2975FD37-F03F-4BDC-BEAF-45F8DA209A98}" presName="FiveNodes_4_text" presStyleLbl="node1" presStyleIdx="4" presStyleCnt="5">
        <dgm:presLayoutVars>
          <dgm:bulletEnabled val="1"/>
        </dgm:presLayoutVars>
      </dgm:prSet>
      <dgm:spPr/>
      <dgm:t>
        <a:bodyPr/>
        <a:lstStyle/>
        <a:p>
          <a:endParaRPr lang="zh-CN" altLang="en-US"/>
        </a:p>
      </dgm:t>
    </dgm:pt>
    <dgm:pt modelId="{E032B7E3-EB3B-4257-8D78-707D13118489}" type="pres">
      <dgm:prSet presAssocID="{2975FD37-F03F-4BDC-BEAF-45F8DA209A98}" presName="FiveNodes_5_text" presStyleLbl="node1" presStyleIdx="4" presStyleCnt="5">
        <dgm:presLayoutVars>
          <dgm:bulletEnabled val="1"/>
        </dgm:presLayoutVars>
      </dgm:prSet>
      <dgm:spPr/>
      <dgm:t>
        <a:bodyPr/>
        <a:lstStyle/>
        <a:p>
          <a:endParaRPr lang="zh-CN" altLang="en-US"/>
        </a:p>
      </dgm:t>
    </dgm:pt>
  </dgm:ptLst>
  <dgm:cxnLst>
    <dgm:cxn modelId="{4A632FAE-0129-42F9-AF0B-2975EE8F84C2}" type="presOf" srcId="{95925C98-AF5C-4114-B565-D0269EB30509}" destId="{BF62828D-59B5-4916-8D13-E537E7608751}" srcOrd="0" destOrd="0" presId="urn:microsoft.com/office/officeart/2005/8/layout/vProcess5"/>
    <dgm:cxn modelId="{9C5EC14E-B395-44FB-8CF9-F899F7D31905}" type="presOf" srcId="{E113112B-3FAB-4FFA-9676-E40C28C871D0}" destId="{488ADD97-238B-401B-9B42-E593F2DC59CA}" srcOrd="0" destOrd="0" presId="urn:microsoft.com/office/officeart/2005/8/layout/vProcess5"/>
    <dgm:cxn modelId="{075828FB-B581-4A08-8963-A04E4B5FE4BB}" srcId="{2975FD37-F03F-4BDC-BEAF-45F8DA209A98}" destId="{9557F6B3-372D-4E63-BCB9-428A1FF5BC3A}" srcOrd="3" destOrd="0" parTransId="{AD70EED4-51F5-4D75-B89B-8AA88500D278}" sibTransId="{E113112B-3FAB-4FFA-9676-E40C28C871D0}"/>
    <dgm:cxn modelId="{AA58D86C-C6B7-4A4C-8483-E81A10B7C37F}" type="presOf" srcId="{132CA88E-1A96-4C63-B4BE-B10E039DAF94}" destId="{964DEC63-0F23-433E-B84D-563206B6E51D}" srcOrd="0" destOrd="0" presId="urn:microsoft.com/office/officeart/2005/8/layout/vProcess5"/>
    <dgm:cxn modelId="{0F943A37-4FC8-4CAC-B0BC-F526402B1BD5}" type="presOf" srcId="{373F70C5-240D-441A-A5E9-64701FDE9827}" destId="{EC965236-B7B2-4E69-B066-2CF113480E65}" srcOrd="1" destOrd="0" presId="urn:microsoft.com/office/officeart/2005/8/layout/vProcess5"/>
    <dgm:cxn modelId="{6C45512F-9C29-4528-9058-62289CCD4C37}" srcId="{2975FD37-F03F-4BDC-BEAF-45F8DA209A98}" destId="{DFEFA69C-AAEA-4021-A3B5-495C30B2B568}" srcOrd="1" destOrd="0" parTransId="{D62BA5CC-C626-4381-A52B-A73DDB03BD2C}" sibTransId="{95925C98-AF5C-4114-B565-D0269EB30509}"/>
    <dgm:cxn modelId="{36082A40-40F0-4751-A9C9-203EE3A3801D}" type="presOf" srcId="{DFEFA69C-AAEA-4021-A3B5-495C30B2B568}" destId="{06E1B8E1-CAA0-4954-BE08-F87727C4C8A2}" srcOrd="0" destOrd="0" presId="urn:microsoft.com/office/officeart/2005/8/layout/vProcess5"/>
    <dgm:cxn modelId="{98B55F3C-9714-4938-9B2F-A51C9630D1C2}" type="presOf" srcId="{93B1947A-CB73-487D-8C54-DC8DD79C14E6}" destId="{6F288776-8A1D-4E27-9433-DC8A224E7B2D}" srcOrd="1" destOrd="0" presId="urn:microsoft.com/office/officeart/2005/8/layout/vProcess5"/>
    <dgm:cxn modelId="{3BA2E84A-AF5C-4CF6-8D07-83938336EDE6}" type="presOf" srcId="{373F70C5-240D-441A-A5E9-64701FDE9827}" destId="{346AFFED-E486-43BA-97B9-BF2C49D0D925}" srcOrd="0" destOrd="0" presId="urn:microsoft.com/office/officeart/2005/8/layout/vProcess5"/>
    <dgm:cxn modelId="{ACB37CE6-53B9-46FE-9531-A3E8A8815FBA}" type="presOf" srcId="{DA286D80-634B-44B9-A5C5-2C182296897D}" destId="{B7592051-E924-42B7-A3C2-8DDD491D2AEA}" srcOrd="0" destOrd="0" presId="urn:microsoft.com/office/officeart/2005/8/layout/vProcess5"/>
    <dgm:cxn modelId="{23F26955-D9E4-4B5D-8C39-0233B9E043CE}" type="presOf" srcId="{9557F6B3-372D-4E63-BCB9-428A1FF5BC3A}" destId="{FD6E8FD4-3F61-48BF-B98D-111ACBC84DCC}" srcOrd="1" destOrd="0" presId="urn:microsoft.com/office/officeart/2005/8/layout/vProcess5"/>
    <dgm:cxn modelId="{D2F1DC0A-872B-4B6A-A635-1A2243BD9A87}" srcId="{2975FD37-F03F-4BDC-BEAF-45F8DA209A98}" destId="{132CA88E-1A96-4C63-B4BE-B10E039DAF94}" srcOrd="4" destOrd="0" parTransId="{48F60DE6-4C95-487B-81F8-E7AD02DC6080}" sibTransId="{C731E5F6-A505-49A3-8B41-3B46FB37F2D4}"/>
    <dgm:cxn modelId="{039EDECD-ABF2-4E41-941D-2A5707D41242}" type="presOf" srcId="{DFEFA69C-AAEA-4021-A3B5-495C30B2B568}" destId="{3BA63A11-7E14-4DF0-8271-655CEFF4AD8F}" srcOrd="1" destOrd="0" presId="urn:microsoft.com/office/officeart/2005/8/layout/vProcess5"/>
    <dgm:cxn modelId="{3D0811DB-E34B-48DB-885F-74049F760532}" type="presOf" srcId="{2975FD37-F03F-4BDC-BEAF-45F8DA209A98}" destId="{D49DD957-BD93-44A1-A392-4122A0A5F590}" srcOrd="0" destOrd="0" presId="urn:microsoft.com/office/officeart/2005/8/layout/vProcess5"/>
    <dgm:cxn modelId="{47277D68-D039-49B2-8A26-CDEBB416E1BE}" type="presOf" srcId="{132CA88E-1A96-4C63-B4BE-B10E039DAF94}" destId="{E032B7E3-EB3B-4257-8D78-707D13118489}" srcOrd="1" destOrd="0" presId="urn:microsoft.com/office/officeart/2005/8/layout/vProcess5"/>
    <dgm:cxn modelId="{617E1FFC-EEC3-498B-A6A1-CE2CDBC605E6}" type="presOf" srcId="{9557F6B3-372D-4E63-BCB9-428A1FF5BC3A}" destId="{6C1B3318-73F7-466B-8D99-4752017888BA}" srcOrd="0" destOrd="0" presId="urn:microsoft.com/office/officeart/2005/8/layout/vProcess5"/>
    <dgm:cxn modelId="{15CA0F0E-B287-4B5E-8C34-EA1F29C32100}" type="presOf" srcId="{93B1947A-CB73-487D-8C54-DC8DD79C14E6}" destId="{AF3789B4-3843-40A1-B42B-29AF3AFD3740}" srcOrd="0" destOrd="0" presId="urn:microsoft.com/office/officeart/2005/8/layout/vProcess5"/>
    <dgm:cxn modelId="{AAEC4624-9D25-44EA-9BC5-B9C37C137B64}" srcId="{2975FD37-F03F-4BDC-BEAF-45F8DA209A98}" destId="{373F70C5-240D-441A-A5E9-64701FDE9827}" srcOrd="2" destOrd="0" parTransId="{22683AE7-FC32-4B8F-8B08-C8B9D98960E6}" sibTransId="{DA286D80-634B-44B9-A5C5-2C182296897D}"/>
    <dgm:cxn modelId="{50F89C4A-D874-4DE4-A7C2-C3E511BF20A4}" srcId="{2975FD37-F03F-4BDC-BEAF-45F8DA209A98}" destId="{93B1947A-CB73-487D-8C54-DC8DD79C14E6}" srcOrd="0" destOrd="0" parTransId="{AF99502A-5FFA-46BC-883C-CFA992721C57}" sibTransId="{5D6F8A7D-1A79-4E4E-85CF-7AF4217F480C}"/>
    <dgm:cxn modelId="{391049F2-3396-49B0-912B-6A697389FD7A}" type="presOf" srcId="{5D6F8A7D-1A79-4E4E-85CF-7AF4217F480C}" destId="{F4F8B213-2A1F-4E7E-B758-638534C8428F}" srcOrd="0" destOrd="0" presId="urn:microsoft.com/office/officeart/2005/8/layout/vProcess5"/>
    <dgm:cxn modelId="{36884F37-3A25-43AF-8F29-17EE48ACD9B9}" type="presParOf" srcId="{D49DD957-BD93-44A1-A392-4122A0A5F590}" destId="{BB0CB162-369E-4834-BAC3-2CD6A91F549A}" srcOrd="0" destOrd="0" presId="urn:microsoft.com/office/officeart/2005/8/layout/vProcess5"/>
    <dgm:cxn modelId="{D71BEA78-27BF-4118-A88B-9DB5A911E265}" type="presParOf" srcId="{D49DD957-BD93-44A1-A392-4122A0A5F590}" destId="{AF3789B4-3843-40A1-B42B-29AF3AFD3740}" srcOrd="1" destOrd="0" presId="urn:microsoft.com/office/officeart/2005/8/layout/vProcess5"/>
    <dgm:cxn modelId="{CC027D56-047A-43FF-9DCA-9714EC9B43B0}" type="presParOf" srcId="{D49DD957-BD93-44A1-A392-4122A0A5F590}" destId="{06E1B8E1-CAA0-4954-BE08-F87727C4C8A2}" srcOrd="2" destOrd="0" presId="urn:microsoft.com/office/officeart/2005/8/layout/vProcess5"/>
    <dgm:cxn modelId="{73CCF823-C144-41D7-A248-1545C1597AA0}" type="presParOf" srcId="{D49DD957-BD93-44A1-A392-4122A0A5F590}" destId="{346AFFED-E486-43BA-97B9-BF2C49D0D925}" srcOrd="3" destOrd="0" presId="urn:microsoft.com/office/officeart/2005/8/layout/vProcess5"/>
    <dgm:cxn modelId="{F427A315-4C6A-4BFF-9D30-5AA5EE41767D}" type="presParOf" srcId="{D49DD957-BD93-44A1-A392-4122A0A5F590}" destId="{6C1B3318-73F7-466B-8D99-4752017888BA}" srcOrd="4" destOrd="0" presId="urn:microsoft.com/office/officeart/2005/8/layout/vProcess5"/>
    <dgm:cxn modelId="{F07FA3A5-D24C-4BAB-ADD7-ED4FA867E2D2}" type="presParOf" srcId="{D49DD957-BD93-44A1-A392-4122A0A5F590}" destId="{964DEC63-0F23-433E-B84D-563206B6E51D}" srcOrd="5" destOrd="0" presId="urn:microsoft.com/office/officeart/2005/8/layout/vProcess5"/>
    <dgm:cxn modelId="{72E74D62-29A9-4699-B2DC-9C55ADAD73B5}" type="presParOf" srcId="{D49DD957-BD93-44A1-A392-4122A0A5F590}" destId="{F4F8B213-2A1F-4E7E-B758-638534C8428F}" srcOrd="6" destOrd="0" presId="urn:microsoft.com/office/officeart/2005/8/layout/vProcess5"/>
    <dgm:cxn modelId="{A78C3B20-7FB6-4E84-A685-9B08A3D45803}" type="presParOf" srcId="{D49DD957-BD93-44A1-A392-4122A0A5F590}" destId="{BF62828D-59B5-4916-8D13-E537E7608751}" srcOrd="7" destOrd="0" presId="urn:microsoft.com/office/officeart/2005/8/layout/vProcess5"/>
    <dgm:cxn modelId="{7766882A-3387-4568-B33D-2B159F331CAE}" type="presParOf" srcId="{D49DD957-BD93-44A1-A392-4122A0A5F590}" destId="{B7592051-E924-42B7-A3C2-8DDD491D2AEA}" srcOrd="8" destOrd="0" presId="urn:microsoft.com/office/officeart/2005/8/layout/vProcess5"/>
    <dgm:cxn modelId="{49EBB0F3-B8F5-4122-9E2E-72129A2119AE}" type="presParOf" srcId="{D49DD957-BD93-44A1-A392-4122A0A5F590}" destId="{488ADD97-238B-401B-9B42-E593F2DC59CA}" srcOrd="9" destOrd="0" presId="urn:microsoft.com/office/officeart/2005/8/layout/vProcess5"/>
    <dgm:cxn modelId="{821BD066-6A16-40AB-9391-60FDC0DB3CF9}" type="presParOf" srcId="{D49DD957-BD93-44A1-A392-4122A0A5F590}" destId="{6F288776-8A1D-4E27-9433-DC8A224E7B2D}" srcOrd="10" destOrd="0" presId="urn:microsoft.com/office/officeart/2005/8/layout/vProcess5"/>
    <dgm:cxn modelId="{A6A4281F-FD6D-4A2F-AF70-7F6E0B11A86D}" type="presParOf" srcId="{D49DD957-BD93-44A1-A392-4122A0A5F590}" destId="{3BA63A11-7E14-4DF0-8271-655CEFF4AD8F}" srcOrd="11" destOrd="0" presId="urn:microsoft.com/office/officeart/2005/8/layout/vProcess5"/>
    <dgm:cxn modelId="{563805DF-7988-4E71-82F9-2BFC184C90EF}" type="presParOf" srcId="{D49DD957-BD93-44A1-A392-4122A0A5F590}" destId="{EC965236-B7B2-4E69-B066-2CF113480E65}" srcOrd="12" destOrd="0" presId="urn:microsoft.com/office/officeart/2005/8/layout/vProcess5"/>
    <dgm:cxn modelId="{50EC239C-A34D-4C48-B245-DB1CE0A4BF18}" type="presParOf" srcId="{D49DD957-BD93-44A1-A392-4122A0A5F590}" destId="{FD6E8FD4-3F61-48BF-B98D-111ACBC84DCC}" srcOrd="13" destOrd="0" presId="urn:microsoft.com/office/officeart/2005/8/layout/vProcess5"/>
    <dgm:cxn modelId="{FAEBBF5F-6A2A-4015-ADD7-083B2C3C32C2}" type="presParOf" srcId="{D49DD957-BD93-44A1-A392-4122A0A5F590}" destId="{E032B7E3-EB3B-4257-8D78-707D13118489}" srcOrd="14" destOrd="0" presId="urn:microsoft.com/office/officeart/2005/8/layout/vProcess5"/>
  </dgm:cxnLst>
  <dgm:bg/>
  <dgm:whole/>
</dgm:dataModel>
</file>

<file path=ppt/diagrams/data19.xml><?xml version="1.0" encoding="utf-8"?>
<dgm:dataModel xmlns:dgm="http://schemas.openxmlformats.org/drawingml/2006/diagram" xmlns:a="http://schemas.openxmlformats.org/drawingml/2006/main">
  <dgm:ptLst>
    <dgm:pt modelId="{CB37ECF1-F4DB-42C5-91CA-6B8D710CAC04}" type="doc">
      <dgm:prSet loTypeId="urn:microsoft.com/office/officeart/2005/8/layout/hierarchy2" loCatId="hierarchy" qsTypeId="urn:microsoft.com/office/officeart/2005/8/quickstyle/3d3" qsCatId="3D" csTypeId="urn:microsoft.com/office/officeart/2005/8/colors/colorful2" csCatId="colorful" phldr="1"/>
      <dgm:spPr/>
      <dgm:t>
        <a:bodyPr/>
        <a:lstStyle/>
        <a:p>
          <a:endParaRPr lang="zh-CN" altLang="en-US"/>
        </a:p>
      </dgm:t>
    </dgm:pt>
    <dgm:pt modelId="{D6A1418E-3F0E-41A8-BFC1-4A659EE9F06A}">
      <dgm:prSet phldrT="[文本]" custT="1"/>
      <dgm:spPr/>
      <dgm:t>
        <a:bodyPr/>
        <a:lstStyle/>
        <a:p>
          <a:r>
            <a:rPr lang="zh-CN" altLang="en-US" sz="2000" b="1" dirty="0" smtClean="0">
              <a:solidFill>
                <a:srgbClr val="FFFF00"/>
              </a:solidFill>
            </a:rPr>
            <a:t>主要政策依据</a:t>
          </a:r>
          <a:endParaRPr lang="en-US" altLang="zh-CN" sz="2000" b="1" dirty="0" smtClean="0">
            <a:solidFill>
              <a:srgbClr val="FFFF00"/>
            </a:solidFill>
          </a:endParaRPr>
        </a:p>
        <a:p>
          <a:r>
            <a:rPr lang="zh-CN" altLang="en-US" sz="2000" b="1" dirty="0" smtClean="0">
              <a:solidFill>
                <a:srgbClr val="FFFF00"/>
              </a:solidFill>
            </a:rPr>
            <a:t>（赴港澳参照执行）</a:t>
          </a:r>
          <a:endParaRPr lang="zh-CN" altLang="en-US" sz="2000" b="1" dirty="0">
            <a:solidFill>
              <a:srgbClr val="FFFF00"/>
            </a:solidFill>
          </a:endParaRPr>
        </a:p>
      </dgm:t>
    </dgm:pt>
    <dgm:pt modelId="{8E7D27D7-49C7-4360-A4AE-1E56AA98862A}" type="parTrans" cxnId="{F31C2D6C-9200-4B17-8EC3-09586EB699E7}">
      <dgm:prSet/>
      <dgm:spPr/>
      <dgm:t>
        <a:bodyPr/>
        <a:lstStyle/>
        <a:p>
          <a:endParaRPr lang="zh-CN" altLang="en-US"/>
        </a:p>
      </dgm:t>
    </dgm:pt>
    <dgm:pt modelId="{21478AA1-50FD-4950-9A76-5710680D7425}" type="sibTrans" cxnId="{F31C2D6C-9200-4B17-8EC3-09586EB699E7}">
      <dgm:prSet/>
      <dgm:spPr/>
      <dgm:t>
        <a:bodyPr/>
        <a:lstStyle/>
        <a:p>
          <a:endParaRPr lang="zh-CN" altLang="en-US"/>
        </a:p>
      </dgm:t>
    </dgm:pt>
    <dgm:pt modelId="{A9372EB9-9E82-4B8A-96DB-30A95882F792}">
      <dgm:prSet phldrT="[文本]" custT="1"/>
      <dgm:spPr/>
      <dgm:t>
        <a:bodyPr/>
        <a:lstStyle/>
        <a:p>
          <a:r>
            <a:rPr lang="zh-CN" altLang="en-US" sz="1600" b="1" dirty="0" smtClean="0">
              <a:solidFill>
                <a:schemeClr val="tx1"/>
              </a:solidFill>
            </a:rPr>
            <a:t>中共中央办公厅、国务院办公厅转发中央组织部、</a:t>
          </a:r>
          <a:r>
            <a:rPr lang="zh-CN" altLang="en-US" sz="1800" b="1" dirty="0" smtClean="0">
              <a:solidFill>
                <a:schemeClr val="tx1"/>
              </a:solidFill>
            </a:rPr>
            <a:t>中央外办等部门</a:t>
          </a:r>
          <a:endParaRPr lang="en-US" altLang="zh-CN" sz="1800" b="1" dirty="0" smtClean="0">
            <a:solidFill>
              <a:schemeClr val="tx1"/>
            </a:solidFill>
          </a:endParaRPr>
        </a:p>
        <a:p>
          <a:r>
            <a:rPr lang="en-US" altLang="zh-CN" sz="2000" b="1" dirty="0" smtClean="0">
              <a:solidFill>
                <a:srgbClr val="FFFF00"/>
              </a:solidFill>
            </a:rPr>
            <a:t>《</a:t>
          </a:r>
          <a:r>
            <a:rPr lang="zh-CN" altLang="en-US" sz="2000" b="1" dirty="0" smtClean="0">
              <a:solidFill>
                <a:srgbClr val="FFFF00"/>
              </a:solidFill>
            </a:rPr>
            <a:t>关于加强和改进教学科研人员因公临时出国管理工作的指导意见</a:t>
          </a:r>
          <a:r>
            <a:rPr lang="en-US" altLang="zh-CN" sz="2000" b="1" dirty="0" smtClean="0">
              <a:solidFill>
                <a:srgbClr val="FFFF00"/>
              </a:solidFill>
            </a:rPr>
            <a:t>》</a:t>
          </a:r>
          <a:r>
            <a:rPr lang="zh-CN" altLang="en-US" sz="2000" b="1" dirty="0" smtClean="0">
              <a:solidFill>
                <a:srgbClr val="FFFF00"/>
              </a:solidFill>
            </a:rPr>
            <a:t>的通知（厅字</a:t>
          </a:r>
          <a:r>
            <a:rPr lang="en-US" altLang="zh-CN" sz="2000" b="1" dirty="0" smtClean="0">
              <a:solidFill>
                <a:srgbClr val="FFFF00"/>
              </a:solidFill>
            </a:rPr>
            <a:t>[2016]17</a:t>
          </a:r>
          <a:r>
            <a:rPr lang="zh-CN" altLang="en-US" sz="2000" b="1" dirty="0" smtClean="0">
              <a:solidFill>
                <a:srgbClr val="FFFF00"/>
              </a:solidFill>
            </a:rPr>
            <a:t>号）</a:t>
          </a:r>
          <a:endParaRPr lang="zh-CN" altLang="en-US" sz="2000" b="1" dirty="0">
            <a:solidFill>
              <a:srgbClr val="FFFF00"/>
            </a:solidFill>
          </a:endParaRPr>
        </a:p>
      </dgm:t>
    </dgm:pt>
    <dgm:pt modelId="{7B30FF8D-7C1B-41FA-847A-64EDE1CA2541}" type="parTrans" cxnId="{18EF7C55-169B-46E7-A348-88F608E03CCD}">
      <dgm:prSet/>
      <dgm:spPr/>
      <dgm:t>
        <a:bodyPr/>
        <a:lstStyle/>
        <a:p>
          <a:endParaRPr lang="zh-CN" altLang="en-US"/>
        </a:p>
      </dgm:t>
    </dgm:pt>
    <dgm:pt modelId="{123D2A0E-77E9-4858-A7B7-2B2972E43006}" type="sibTrans" cxnId="{18EF7C55-169B-46E7-A348-88F608E03CCD}">
      <dgm:prSet/>
      <dgm:spPr/>
      <dgm:t>
        <a:bodyPr/>
        <a:lstStyle/>
        <a:p>
          <a:endParaRPr lang="zh-CN" altLang="en-US"/>
        </a:p>
      </dgm:t>
    </dgm:pt>
    <dgm:pt modelId="{826BD5D4-40E1-4481-89F6-BD2D7CA54CEA}">
      <dgm:prSet phldrT="[文本]" custT="1"/>
      <dgm:spPr/>
      <dgm:t>
        <a:bodyPr/>
        <a:lstStyle/>
        <a:p>
          <a:r>
            <a:rPr lang="zh-CN" altLang="en-US" sz="1800" b="1" dirty="0" smtClean="0">
              <a:solidFill>
                <a:schemeClr val="tx1"/>
              </a:solidFill>
            </a:rPr>
            <a:t>中共湖南省委办公厅、湖南省人民政府办公厅</a:t>
          </a:r>
          <a:endParaRPr lang="en-US" altLang="zh-CN" sz="1800" b="1" dirty="0" smtClean="0">
            <a:solidFill>
              <a:schemeClr val="tx1"/>
            </a:solidFill>
          </a:endParaRPr>
        </a:p>
        <a:p>
          <a:r>
            <a:rPr lang="zh-CN" altLang="en-US" sz="1800" b="1" dirty="0" smtClean="0">
              <a:solidFill>
                <a:schemeClr val="tx1"/>
              </a:solidFill>
            </a:rPr>
            <a:t>关于印发</a:t>
          </a:r>
          <a:r>
            <a:rPr lang="en-US" altLang="zh-CN" sz="2000" b="1" dirty="0" smtClean="0">
              <a:solidFill>
                <a:schemeClr val="tx1"/>
              </a:solidFill>
            </a:rPr>
            <a:t>《</a:t>
          </a:r>
          <a:r>
            <a:rPr lang="zh-CN" altLang="en-US" sz="2000" b="1" dirty="0" smtClean="0">
              <a:solidFill>
                <a:srgbClr val="FFFF00"/>
              </a:solidFill>
            </a:rPr>
            <a:t>湖南省加强和改进教学科研人员因公临时出国管理工作实施细则</a:t>
          </a:r>
          <a:r>
            <a:rPr lang="en-US" altLang="zh-CN" sz="2000" b="1" dirty="0" smtClean="0">
              <a:solidFill>
                <a:schemeClr val="tx1"/>
              </a:solidFill>
            </a:rPr>
            <a:t>》</a:t>
          </a:r>
          <a:r>
            <a:rPr lang="zh-CN" altLang="en-US" sz="1800" b="1" dirty="0" smtClean="0">
              <a:solidFill>
                <a:schemeClr val="tx1"/>
              </a:solidFill>
            </a:rPr>
            <a:t>的通知（湘办</a:t>
          </a:r>
          <a:r>
            <a:rPr lang="en-US" altLang="zh-CN" sz="1800" b="1" dirty="0" smtClean="0">
              <a:solidFill>
                <a:schemeClr val="tx1"/>
              </a:solidFill>
            </a:rPr>
            <a:t>[2016]39</a:t>
          </a:r>
          <a:r>
            <a:rPr lang="zh-CN" altLang="en-US" sz="1800" b="1" dirty="0" smtClean="0">
              <a:solidFill>
                <a:schemeClr val="tx1"/>
              </a:solidFill>
            </a:rPr>
            <a:t>号）</a:t>
          </a:r>
          <a:endParaRPr lang="zh-CN" altLang="en-US" sz="1800" b="1" dirty="0">
            <a:solidFill>
              <a:schemeClr val="tx1"/>
            </a:solidFill>
          </a:endParaRPr>
        </a:p>
      </dgm:t>
    </dgm:pt>
    <dgm:pt modelId="{0BEBC615-692F-42B5-ADC4-6565AF56BE28}" type="parTrans" cxnId="{B2E653A0-0377-4F86-8650-FF6B640A10E7}">
      <dgm:prSet/>
      <dgm:spPr/>
      <dgm:t>
        <a:bodyPr/>
        <a:lstStyle/>
        <a:p>
          <a:endParaRPr lang="zh-CN" altLang="en-US"/>
        </a:p>
      </dgm:t>
    </dgm:pt>
    <dgm:pt modelId="{EEDE62EE-4324-406B-89BD-1833971735A5}" type="sibTrans" cxnId="{B2E653A0-0377-4F86-8650-FF6B640A10E7}">
      <dgm:prSet/>
      <dgm:spPr/>
      <dgm:t>
        <a:bodyPr/>
        <a:lstStyle/>
        <a:p>
          <a:endParaRPr lang="zh-CN" altLang="en-US"/>
        </a:p>
      </dgm:t>
    </dgm:pt>
    <dgm:pt modelId="{3F662EA3-D561-4889-A9FB-30D0C19D1997}">
      <dgm:prSet phldrT="[文本]"/>
      <dgm:spPr/>
      <dgm:t>
        <a:bodyPr/>
        <a:lstStyle/>
        <a:p>
          <a:r>
            <a:rPr lang="zh-CN" altLang="en-US" b="1" dirty="0" smtClean="0">
              <a:solidFill>
                <a:schemeClr val="tx1"/>
              </a:solidFill>
            </a:rPr>
            <a:t>财政部、外交部关于印发</a:t>
          </a:r>
          <a:endParaRPr lang="en-US" altLang="zh-CN" b="1" dirty="0" smtClean="0">
            <a:solidFill>
              <a:schemeClr val="tx1"/>
            </a:solidFill>
          </a:endParaRPr>
        </a:p>
        <a:p>
          <a:r>
            <a:rPr lang="en-US" altLang="zh-CN" b="1" dirty="0" smtClean="0">
              <a:solidFill>
                <a:schemeClr val="tx1"/>
              </a:solidFill>
            </a:rPr>
            <a:t>《</a:t>
          </a:r>
          <a:r>
            <a:rPr lang="zh-CN" altLang="en-US" b="1" dirty="0" smtClean="0">
              <a:solidFill>
                <a:srgbClr val="FFFF00"/>
              </a:solidFill>
            </a:rPr>
            <a:t>因公临时出国境经费管理办法</a:t>
          </a:r>
          <a:r>
            <a:rPr lang="en-US" altLang="zh-CN" b="1" dirty="0" smtClean="0">
              <a:solidFill>
                <a:schemeClr val="tx1"/>
              </a:solidFill>
            </a:rPr>
            <a:t>》</a:t>
          </a:r>
          <a:r>
            <a:rPr lang="zh-CN" altLang="en-US" b="1" dirty="0" smtClean="0">
              <a:solidFill>
                <a:schemeClr val="tx1"/>
              </a:solidFill>
            </a:rPr>
            <a:t>的通知（财行</a:t>
          </a:r>
          <a:r>
            <a:rPr lang="en-US" altLang="zh-CN" b="1" dirty="0" smtClean="0">
              <a:solidFill>
                <a:schemeClr val="tx1"/>
              </a:solidFill>
            </a:rPr>
            <a:t>[2013]516</a:t>
          </a:r>
          <a:r>
            <a:rPr lang="zh-CN" altLang="en-US" b="1" dirty="0" smtClean="0">
              <a:solidFill>
                <a:schemeClr val="tx1"/>
              </a:solidFill>
            </a:rPr>
            <a:t>号）</a:t>
          </a:r>
          <a:endParaRPr lang="zh-CN" altLang="en-US" b="1" dirty="0">
            <a:solidFill>
              <a:schemeClr val="tx1"/>
            </a:solidFill>
          </a:endParaRPr>
        </a:p>
      </dgm:t>
    </dgm:pt>
    <dgm:pt modelId="{0C085AC7-40B4-4AE5-A448-4767B704A886}" type="parTrans" cxnId="{E665D00A-A999-44E8-A1F5-9B844501A99D}">
      <dgm:prSet/>
      <dgm:spPr/>
      <dgm:t>
        <a:bodyPr/>
        <a:lstStyle/>
        <a:p>
          <a:endParaRPr lang="zh-CN" altLang="en-US"/>
        </a:p>
      </dgm:t>
    </dgm:pt>
    <dgm:pt modelId="{F329B437-2752-402E-8640-97BC1306FCB5}" type="sibTrans" cxnId="{E665D00A-A999-44E8-A1F5-9B844501A99D}">
      <dgm:prSet/>
      <dgm:spPr/>
      <dgm:t>
        <a:bodyPr/>
        <a:lstStyle/>
        <a:p>
          <a:endParaRPr lang="zh-CN" altLang="en-US"/>
        </a:p>
      </dgm:t>
    </dgm:pt>
    <dgm:pt modelId="{FDD139D2-DD3B-453B-9C16-8E7D64D96979}" type="pres">
      <dgm:prSet presAssocID="{CB37ECF1-F4DB-42C5-91CA-6B8D710CAC04}" presName="diagram" presStyleCnt="0">
        <dgm:presLayoutVars>
          <dgm:chPref val="1"/>
          <dgm:dir/>
          <dgm:animOne val="branch"/>
          <dgm:animLvl val="lvl"/>
          <dgm:resizeHandles val="exact"/>
        </dgm:presLayoutVars>
      </dgm:prSet>
      <dgm:spPr/>
      <dgm:t>
        <a:bodyPr/>
        <a:lstStyle/>
        <a:p>
          <a:endParaRPr lang="zh-CN" altLang="en-US"/>
        </a:p>
      </dgm:t>
    </dgm:pt>
    <dgm:pt modelId="{645150DA-79D5-4C78-8EA4-5FF495DBA436}" type="pres">
      <dgm:prSet presAssocID="{D6A1418E-3F0E-41A8-BFC1-4A659EE9F06A}" presName="root1" presStyleCnt="0"/>
      <dgm:spPr/>
    </dgm:pt>
    <dgm:pt modelId="{270D807C-814F-4C1D-98FE-9EDF903A0CC6}" type="pres">
      <dgm:prSet presAssocID="{D6A1418E-3F0E-41A8-BFC1-4A659EE9F06A}" presName="LevelOneTextNode" presStyleLbl="node0" presStyleIdx="0" presStyleCnt="1" custScaleX="54391" custScaleY="139577">
        <dgm:presLayoutVars>
          <dgm:chPref val="3"/>
        </dgm:presLayoutVars>
      </dgm:prSet>
      <dgm:spPr/>
      <dgm:t>
        <a:bodyPr/>
        <a:lstStyle/>
        <a:p>
          <a:endParaRPr lang="zh-CN" altLang="en-US"/>
        </a:p>
      </dgm:t>
    </dgm:pt>
    <dgm:pt modelId="{A675BC29-3BD9-477C-A3ED-79E581BF0140}" type="pres">
      <dgm:prSet presAssocID="{D6A1418E-3F0E-41A8-BFC1-4A659EE9F06A}" presName="level2hierChild" presStyleCnt="0"/>
      <dgm:spPr/>
    </dgm:pt>
    <dgm:pt modelId="{E63CAB06-08CC-496D-A147-E89D3F2A907A}" type="pres">
      <dgm:prSet presAssocID="{7B30FF8D-7C1B-41FA-847A-64EDE1CA2541}" presName="conn2-1" presStyleLbl="parChTrans1D2" presStyleIdx="0" presStyleCnt="3"/>
      <dgm:spPr/>
      <dgm:t>
        <a:bodyPr/>
        <a:lstStyle/>
        <a:p>
          <a:endParaRPr lang="zh-CN" altLang="en-US"/>
        </a:p>
      </dgm:t>
    </dgm:pt>
    <dgm:pt modelId="{32E77689-37B9-4FCC-954D-7D8B1BD37BEF}" type="pres">
      <dgm:prSet presAssocID="{7B30FF8D-7C1B-41FA-847A-64EDE1CA2541}" presName="connTx" presStyleLbl="parChTrans1D2" presStyleIdx="0" presStyleCnt="3"/>
      <dgm:spPr/>
      <dgm:t>
        <a:bodyPr/>
        <a:lstStyle/>
        <a:p>
          <a:endParaRPr lang="zh-CN" altLang="en-US"/>
        </a:p>
      </dgm:t>
    </dgm:pt>
    <dgm:pt modelId="{361AC346-E5E4-4D76-B825-969031ADE9E0}" type="pres">
      <dgm:prSet presAssocID="{A9372EB9-9E82-4B8A-96DB-30A95882F792}" presName="root2" presStyleCnt="0"/>
      <dgm:spPr/>
    </dgm:pt>
    <dgm:pt modelId="{D1406161-613E-4119-A978-7617BC98F916}" type="pres">
      <dgm:prSet presAssocID="{A9372EB9-9E82-4B8A-96DB-30A95882F792}" presName="LevelTwoTextNode" presStyleLbl="node2" presStyleIdx="0" presStyleCnt="3" custScaleX="159476">
        <dgm:presLayoutVars>
          <dgm:chPref val="3"/>
        </dgm:presLayoutVars>
      </dgm:prSet>
      <dgm:spPr/>
      <dgm:t>
        <a:bodyPr/>
        <a:lstStyle/>
        <a:p>
          <a:endParaRPr lang="zh-CN" altLang="en-US"/>
        </a:p>
      </dgm:t>
    </dgm:pt>
    <dgm:pt modelId="{206D9EEB-64F7-4810-9D38-99192480A102}" type="pres">
      <dgm:prSet presAssocID="{A9372EB9-9E82-4B8A-96DB-30A95882F792}" presName="level3hierChild" presStyleCnt="0"/>
      <dgm:spPr/>
    </dgm:pt>
    <dgm:pt modelId="{729C2CE7-3589-4244-B98F-649C42D360C9}" type="pres">
      <dgm:prSet presAssocID="{0BEBC615-692F-42B5-ADC4-6565AF56BE28}" presName="conn2-1" presStyleLbl="parChTrans1D2" presStyleIdx="1" presStyleCnt="3"/>
      <dgm:spPr/>
      <dgm:t>
        <a:bodyPr/>
        <a:lstStyle/>
        <a:p>
          <a:endParaRPr lang="zh-CN" altLang="en-US"/>
        </a:p>
      </dgm:t>
    </dgm:pt>
    <dgm:pt modelId="{3722F65A-5ED0-4364-9516-ADC604DCE7B0}" type="pres">
      <dgm:prSet presAssocID="{0BEBC615-692F-42B5-ADC4-6565AF56BE28}" presName="connTx" presStyleLbl="parChTrans1D2" presStyleIdx="1" presStyleCnt="3"/>
      <dgm:spPr/>
      <dgm:t>
        <a:bodyPr/>
        <a:lstStyle/>
        <a:p>
          <a:endParaRPr lang="zh-CN" altLang="en-US"/>
        </a:p>
      </dgm:t>
    </dgm:pt>
    <dgm:pt modelId="{CB09C956-2017-426B-AA4D-4BD1F12D09BA}" type="pres">
      <dgm:prSet presAssocID="{826BD5D4-40E1-4481-89F6-BD2D7CA54CEA}" presName="root2" presStyleCnt="0"/>
      <dgm:spPr/>
    </dgm:pt>
    <dgm:pt modelId="{F37C9E21-434E-4598-91B6-FE20002A46BB}" type="pres">
      <dgm:prSet presAssocID="{826BD5D4-40E1-4481-89F6-BD2D7CA54CEA}" presName="LevelTwoTextNode" presStyleLbl="node2" presStyleIdx="1" presStyleCnt="3" custScaleX="159476">
        <dgm:presLayoutVars>
          <dgm:chPref val="3"/>
        </dgm:presLayoutVars>
      </dgm:prSet>
      <dgm:spPr/>
      <dgm:t>
        <a:bodyPr/>
        <a:lstStyle/>
        <a:p>
          <a:endParaRPr lang="zh-CN" altLang="en-US"/>
        </a:p>
      </dgm:t>
    </dgm:pt>
    <dgm:pt modelId="{1127E8A1-AE50-4038-A366-914EF3F97954}" type="pres">
      <dgm:prSet presAssocID="{826BD5D4-40E1-4481-89F6-BD2D7CA54CEA}" presName="level3hierChild" presStyleCnt="0"/>
      <dgm:spPr/>
    </dgm:pt>
    <dgm:pt modelId="{D6616B98-6F82-431B-AD5E-73940EFC1388}" type="pres">
      <dgm:prSet presAssocID="{0C085AC7-40B4-4AE5-A448-4767B704A886}" presName="conn2-1" presStyleLbl="parChTrans1D2" presStyleIdx="2" presStyleCnt="3"/>
      <dgm:spPr/>
      <dgm:t>
        <a:bodyPr/>
        <a:lstStyle/>
        <a:p>
          <a:endParaRPr lang="zh-CN" altLang="en-US"/>
        </a:p>
      </dgm:t>
    </dgm:pt>
    <dgm:pt modelId="{CDF54523-D528-4DEC-A25E-E3B2F3752505}" type="pres">
      <dgm:prSet presAssocID="{0C085AC7-40B4-4AE5-A448-4767B704A886}" presName="connTx" presStyleLbl="parChTrans1D2" presStyleIdx="2" presStyleCnt="3"/>
      <dgm:spPr/>
      <dgm:t>
        <a:bodyPr/>
        <a:lstStyle/>
        <a:p>
          <a:endParaRPr lang="zh-CN" altLang="en-US"/>
        </a:p>
      </dgm:t>
    </dgm:pt>
    <dgm:pt modelId="{5BE2AE17-13A0-4721-8484-5DBE138D8C14}" type="pres">
      <dgm:prSet presAssocID="{3F662EA3-D561-4889-A9FB-30D0C19D1997}" presName="root2" presStyleCnt="0"/>
      <dgm:spPr/>
    </dgm:pt>
    <dgm:pt modelId="{DF94CBD2-F24F-4D50-8AAD-48B2D939F18E}" type="pres">
      <dgm:prSet presAssocID="{3F662EA3-D561-4889-A9FB-30D0C19D1997}" presName="LevelTwoTextNode" presStyleLbl="node2" presStyleIdx="2" presStyleCnt="3" custScaleX="160381">
        <dgm:presLayoutVars>
          <dgm:chPref val="3"/>
        </dgm:presLayoutVars>
      </dgm:prSet>
      <dgm:spPr/>
      <dgm:t>
        <a:bodyPr/>
        <a:lstStyle/>
        <a:p>
          <a:endParaRPr lang="zh-CN" altLang="en-US"/>
        </a:p>
      </dgm:t>
    </dgm:pt>
    <dgm:pt modelId="{65E6399F-0A1A-424F-A966-F9C7F0A585F6}" type="pres">
      <dgm:prSet presAssocID="{3F662EA3-D561-4889-A9FB-30D0C19D1997}" presName="level3hierChild" presStyleCnt="0"/>
      <dgm:spPr/>
    </dgm:pt>
  </dgm:ptLst>
  <dgm:cxnLst>
    <dgm:cxn modelId="{E665D00A-A999-44E8-A1F5-9B844501A99D}" srcId="{D6A1418E-3F0E-41A8-BFC1-4A659EE9F06A}" destId="{3F662EA3-D561-4889-A9FB-30D0C19D1997}" srcOrd="2" destOrd="0" parTransId="{0C085AC7-40B4-4AE5-A448-4767B704A886}" sibTransId="{F329B437-2752-402E-8640-97BC1306FCB5}"/>
    <dgm:cxn modelId="{EF7B12B5-2232-4E00-BB68-3793222C9CE4}" type="presOf" srcId="{CB37ECF1-F4DB-42C5-91CA-6B8D710CAC04}" destId="{FDD139D2-DD3B-453B-9C16-8E7D64D96979}" srcOrd="0" destOrd="0" presId="urn:microsoft.com/office/officeart/2005/8/layout/hierarchy2"/>
    <dgm:cxn modelId="{A93B1797-4B91-48A4-9134-2C1069D439E7}" type="presOf" srcId="{7B30FF8D-7C1B-41FA-847A-64EDE1CA2541}" destId="{E63CAB06-08CC-496D-A147-E89D3F2A907A}" srcOrd="0" destOrd="0" presId="urn:microsoft.com/office/officeart/2005/8/layout/hierarchy2"/>
    <dgm:cxn modelId="{2E3C4C6B-0F6F-4AB1-9D52-19382B61C282}" type="presOf" srcId="{0C085AC7-40B4-4AE5-A448-4767B704A886}" destId="{D6616B98-6F82-431B-AD5E-73940EFC1388}" srcOrd="0" destOrd="0" presId="urn:microsoft.com/office/officeart/2005/8/layout/hierarchy2"/>
    <dgm:cxn modelId="{34AFED17-96DF-4EC7-A754-C715DF2A2EE8}" type="presOf" srcId="{7B30FF8D-7C1B-41FA-847A-64EDE1CA2541}" destId="{32E77689-37B9-4FCC-954D-7D8B1BD37BEF}" srcOrd="1" destOrd="0" presId="urn:microsoft.com/office/officeart/2005/8/layout/hierarchy2"/>
    <dgm:cxn modelId="{B2E653A0-0377-4F86-8650-FF6B640A10E7}" srcId="{D6A1418E-3F0E-41A8-BFC1-4A659EE9F06A}" destId="{826BD5D4-40E1-4481-89F6-BD2D7CA54CEA}" srcOrd="1" destOrd="0" parTransId="{0BEBC615-692F-42B5-ADC4-6565AF56BE28}" sibTransId="{EEDE62EE-4324-406B-89BD-1833971735A5}"/>
    <dgm:cxn modelId="{AC0185E5-AC13-452F-BCA6-D9795F0CB521}" type="presOf" srcId="{D6A1418E-3F0E-41A8-BFC1-4A659EE9F06A}" destId="{270D807C-814F-4C1D-98FE-9EDF903A0CC6}" srcOrd="0" destOrd="0" presId="urn:microsoft.com/office/officeart/2005/8/layout/hierarchy2"/>
    <dgm:cxn modelId="{18EF7C55-169B-46E7-A348-88F608E03CCD}" srcId="{D6A1418E-3F0E-41A8-BFC1-4A659EE9F06A}" destId="{A9372EB9-9E82-4B8A-96DB-30A95882F792}" srcOrd="0" destOrd="0" parTransId="{7B30FF8D-7C1B-41FA-847A-64EDE1CA2541}" sibTransId="{123D2A0E-77E9-4858-A7B7-2B2972E43006}"/>
    <dgm:cxn modelId="{4288DC69-8682-4A56-B89F-7CBA98127788}" type="presOf" srcId="{0BEBC615-692F-42B5-ADC4-6565AF56BE28}" destId="{3722F65A-5ED0-4364-9516-ADC604DCE7B0}" srcOrd="1" destOrd="0" presId="urn:microsoft.com/office/officeart/2005/8/layout/hierarchy2"/>
    <dgm:cxn modelId="{F31C2D6C-9200-4B17-8EC3-09586EB699E7}" srcId="{CB37ECF1-F4DB-42C5-91CA-6B8D710CAC04}" destId="{D6A1418E-3F0E-41A8-BFC1-4A659EE9F06A}" srcOrd="0" destOrd="0" parTransId="{8E7D27D7-49C7-4360-A4AE-1E56AA98862A}" sibTransId="{21478AA1-50FD-4950-9A76-5710680D7425}"/>
    <dgm:cxn modelId="{CDED9778-9F60-42A1-89CB-1D962675169B}" type="presOf" srcId="{3F662EA3-D561-4889-A9FB-30D0C19D1997}" destId="{DF94CBD2-F24F-4D50-8AAD-48B2D939F18E}" srcOrd="0" destOrd="0" presId="urn:microsoft.com/office/officeart/2005/8/layout/hierarchy2"/>
    <dgm:cxn modelId="{A7185E33-9F1F-41BC-BAFB-1899BAE0408E}" type="presOf" srcId="{0BEBC615-692F-42B5-ADC4-6565AF56BE28}" destId="{729C2CE7-3589-4244-B98F-649C42D360C9}" srcOrd="0" destOrd="0" presId="urn:microsoft.com/office/officeart/2005/8/layout/hierarchy2"/>
    <dgm:cxn modelId="{CEB5A6E5-427F-44F2-BF8E-E7109C0A9127}" type="presOf" srcId="{826BD5D4-40E1-4481-89F6-BD2D7CA54CEA}" destId="{F37C9E21-434E-4598-91B6-FE20002A46BB}" srcOrd="0" destOrd="0" presId="urn:microsoft.com/office/officeart/2005/8/layout/hierarchy2"/>
    <dgm:cxn modelId="{3DAA3C77-6E30-4378-83F7-FD295EAC35B8}" type="presOf" srcId="{A9372EB9-9E82-4B8A-96DB-30A95882F792}" destId="{D1406161-613E-4119-A978-7617BC98F916}" srcOrd="0" destOrd="0" presId="urn:microsoft.com/office/officeart/2005/8/layout/hierarchy2"/>
    <dgm:cxn modelId="{C89715B9-8A35-4460-9EBB-8701497B7D26}" type="presOf" srcId="{0C085AC7-40B4-4AE5-A448-4767B704A886}" destId="{CDF54523-D528-4DEC-A25E-E3B2F3752505}" srcOrd="1" destOrd="0" presId="urn:microsoft.com/office/officeart/2005/8/layout/hierarchy2"/>
    <dgm:cxn modelId="{DFA079C9-6B3C-4A7B-9A44-004317EA0559}" type="presParOf" srcId="{FDD139D2-DD3B-453B-9C16-8E7D64D96979}" destId="{645150DA-79D5-4C78-8EA4-5FF495DBA436}" srcOrd="0" destOrd="0" presId="urn:microsoft.com/office/officeart/2005/8/layout/hierarchy2"/>
    <dgm:cxn modelId="{885B772B-C115-45D2-9347-760920071107}" type="presParOf" srcId="{645150DA-79D5-4C78-8EA4-5FF495DBA436}" destId="{270D807C-814F-4C1D-98FE-9EDF903A0CC6}" srcOrd="0" destOrd="0" presId="urn:microsoft.com/office/officeart/2005/8/layout/hierarchy2"/>
    <dgm:cxn modelId="{F7F7F4B8-3B50-43D6-8F09-55121BED33B4}" type="presParOf" srcId="{645150DA-79D5-4C78-8EA4-5FF495DBA436}" destId="{A675BC29-3BD9-477C-A3ED-79E581BF0140}" srcOrd="1" destOrd="0" presId="urn:microsoft.com/office/officeart/2005/8/layout/hierarchy2"/>
    <dgm:cxn modelId="{2D46CA4B-115A-429A-9A19-1F3AFC07FD9F}" type="presParOf" srcId="{A675BC29-3BD9-477C-A3ED-79E581BF0140}" destId="{E63CAB06-08CC-496D-A147-E89D3F2A907A}" srcOrd="0" destOrd="0" presId="urn:microsoft.com/office/officeart/2005/8/layout/hierarchy2"/>
    <dgm:cxn modelId="{BFCCFCF8-53CB-461B-BAF9-8D7990A500B0}" type="presParOf" srcId="{E63CAB06-08CC-496D-A147-E89D3F2A907A}" destId="{32E77689-37B9-4FCC-954D-7D8B1BD37BEF}" srcOrd="0" destOrd="0" presId="urn:microsoft.com/office/officeart/2005/8/layout/hierarchy2"/>
    <dgm:cxn modelId="{363FF8DC-730F-4571-967B-5FD800557D66}" type="presParOf" srcId="{A675BC29-3BD9-477C-A3ED-79E581BF0140}" destId="{361AC346-E5E4-4D76-B825-969031ADE9E0}" srcOrd="1" destOrd="0" presId="urn:microsoft.com/office/officeart/2005/8/layout/hierarchy2"/>
    <dgm:cxn modelId="{237DFA55-C881-4EC6-838B-812D8F1AE285}" type="presParOf" srcId="{361AC346-E5E4-4D76-B825-969031ADE9E0}" destId="{D1406161-613E-4119-A978-7617BC98F916}" srcOrd="0" destOrd="0" presId="urn:microsoft.com/office/officeart/2005/8/layout/hierarchy2"/>
    <dgm:cxn modelId="{B3180D97-657E-4D9D-A420-05639134DDC5}" type="presParOf" srcId="{361AC346-E5E4-4D76-B825-969031ADE9E0}" destId="{206D9EEB-64F7-4810-9D38-99192480A102}" srcOrd="1" destOrd="0" presId="urn:microsoft.com/office/officeart/2005/8/layout/hierarchy2"/>
    <dgm:cxn modelId="{C4F32FDA-064C-4792-8584-EBF3105A3993}" type="presParOf" srcId="{A675BC29-3BD9-477C-A3ED-79E581BF0140}" destId="{729C2CE7-3589-4244-B98F-649C42D360C9}" srcOrd="2" destOrd="0" presId="urn:microsoft.com/office/officeart/2005/8/layout/hierarchy2"/>
    <dgm:cxn modelId="{37C9C086-F1F2-4E74-B782-A8610034A657}" type="presParOf" srcId="{729C2CE7-3589-4244-B98F-649C42D360C9}" destId="{3722F65A-5ED0-4364-9516-ADC604DCE7B0}" srcOrd="0" destOrd="0" presId="urn:microsoft.com/office/officeart/2005/8/layout/hierarchy2"/>
    <dgm:cxn modelId="{3D17EF01-F5F6-4927-A350-A6C4CE339448}" type="presParOf" srcId="{A675BC29-3BD9-477C-A3ED-79E581BF0140}" destId="{CB09C956-2017-426B-AA4D-4BD1F12D09BA}" srcOrd="3" destOrd="0" presId="urn:microsoft.com/office/officeart/2005/8/layout/hierarchy2"/>
    <dgm:cxn modelId="{1C48CAB0-69C8-4DD2-8B50-1897FC218129}" type="presParOf" srcId="{CB09C956-2017-426B-AA4D-4BD1F12D09BA}" destId="{F37C9E21-434E-4598-91B6-FE20002A46BB}" srcOrd="0" destOrd="0" presId="urn:microsoft.com/office/officeart/2005/8/layout/hierarchy2"/>
    <dgm:cxn modelId="{2531D026-9BE5-459E-86A7-72FF9DF2AB77}" type="presParOf" srcId="{CB09C956-2017-426B-AA4D-4BD1F12D09BA}" destId="{1127E8A1-AE50-4038-A366-914EF3F97954}" srcOrd="1" destOrd="0" presId="urn:microsoft.com/office/officeart/2005/8/layout/hierarchy2"/>
    <dgm:cxn modelId="{21D04B25-ED67-4306-87DE-A878640951BF}" type="presParOf" srcId="{A675BC29-3BD9-477C-A3ED-79E581BF0140}" destId="{D6616B98-6F82-431B-AD5E-73940EFC1388}" srcOrd="4" destOrd="0" presId="urn:microsoft.com/office/officeart/2005/8/layout/hierarchy2"/>
    <dgm:cxn modelId="{2DF9A4DF-9E84-4D42-9F80-D83D81CF1C8E}" type="presParOf" srcId="{D6616B98-6F82-431B-AD5E-73940EFC1388}" destId="{CDF54523-D528-4DEC-A25E-E3B2F3752505}" srcOrd="0" destOrd="0" presId="urn:microsoft.com/office/officeart/2005/8/layout/hierarchy2"/>
    <dgm:cxn modelId="{7DCD18A3-98D1-43C3-9E71-5849494F538E}" type="presParOf" srcId="{A675BC29-3BD9-477C-A3ED-79E581BF0140}" destId="{5BE2AE17-13A0-4721-8484-5DBE138D8C14}" srcOrd="5" destOrd="0" presId="urn:microsoft.com/office/officeart/2005/8/layout/hierarchy2"/>
    <dgm:cxn modelId="{25D43645-024C-4F4C-BDF9-B3FD566D0F97}" type="presParOf" srcId="{5BE2AE17-13A0-4721-8484-5DBE138D8C14}" destId="{DF94CBD2-F24F-4D50-8AAD-48B2D939F18E}" srcOrd="0" destOrd="0" presId="urn:microsoft.com/office/officeart/2005/8/layout/hierarchy2"/>
    <dgm:cxn modelId="{41F84860-D9B0-4DE4-9B9F-27040E70F338}" type="presParOf" srcId="{5BE2AE17-13A0-4721-8484-5DBE138D8C14}" destId="{65E6399F-0A1A-424F-A966-F9C7F0A585F6}" srcOrd="1" destOrd="0" presId="urn:microsoft.com/office/officeart/2005/8/layout/hierarchy2"/>
  </dgm:cxnLst>
  <dgm:bg/>
  <dgm:whole/>
</dgm:dataModel>
</file>

<file path=ppt/diagrams/data2.xml><?xml version="1.0" encoding="utf-8"?>
<dgm:dataModel xmlns:dgm="http://schemas.openxmlformats.org/drawingml/2006/diagram" xmlns:a="http://schemas.openxmlformats.org/drawingml/2006/main">
  <dgm:ptLst>
    <dgm:pt modelId="{03315E5B-D727-4EFB-8896-81C76FDB77C5}" type="doc">
      <dgm:prSet loTypeId="urn:microsoft.com/office/officeart/2005/8/layout/radial6" loCatId="cycle" qsTypeId="urn:microsoft.com/office/officeart/2005/8/quickstyle/3d3" qsCatId="3D" csTypeId="urn:microsoft.com/office/officeart/2005/8/colors/colorful5" csCatId="colorful" phldr="1"/>
      <dgm:spPr/>
      <dgm:t>
        <a:bodyPr/>
        <a:lstStyle/>
        <a:p>
          <a:endParaRPr lang="zh-CN" altLang="en-US"/>
        </a:p>
      </dgm:t>
    </dgm:pt>
    <dgm:pt modelId="{E6968191-9173-4102-B700-219E94BDEC14}">
      <dgm:prSet phldrT="[文本]"/>
      <dgm:spPr/>
      <dgm:t>
        <a:bodyPr/>
        <a:lstStyle/>
        <a:p>
          <a:r>
            <a:rPr lang="zh-CN" altLang="en-US" b="1" dirty="0" smtClean="0">
              <a:solidFill>
                <a:schemeClr val="tx1"/>
              </a:solidFill>
            </a:rPr>
            <a:t>公派留学</a:t>
          </a:r>
          <a:endParaRPr lang="zh-CN" altLang="en-US" b="1" dirty="0">
            <a:solidFill>
              <a:schemeClr val="tx1"/>
            </a:solidFill>
          </a:endParaRPr>
        </a:p>
      </dgm:t>
    </dgm:pt>
    <dgm:pt modelId="{44D81D71-3054-40F0-B513-3BE0CC52D55A}" type="parTrans" cxnId="{256B30A9-4C05-4BDC-8BC2-2358375CF344}">
      <dgm:prSet/>
      <dgm:spPr/>
      <dgm:t>
        <a:bodyPr/>
        <a:lstStyle/>
        <a:p>
          <a:endParaRPr lang="zh-CN" altLang="en-US"/>
        </a:p>
      </dgm:t>
    </dgm:pt>
    <dgm:pt modelId="{7427972F-4087-4AE9-9D60-59E87B5BA601}" type="sibTrans" cxnId="{256B30A9-4C05-4BDC-8BC2-2358375CF344}">
      <dgm:prSet/>
      <dgm:spPr/>
      <dgm:t>
        <a:bodyPr/>
        <a:lstStyle/>
        <a:p>
          <a:endParaRPr lang="zh-CN" altLang="en-US"/>
        </a:p>
      </dgm:t>
    </dgm:pt>
    <dgm:pt modelId="{B7F56DA9-AFCA-49C3-833C-C50D8DAD3108}">
      <dgm:prSet phldrT="[文本]"/>
      <dgm:spPr/>
      <dgm:t>
        <a:bodyPr/>
        <a:lstStyle/>
        <a:p>
          <a:pPr>
            <a:lnSpc>
              <a:spcPct val="100000"/>
            </a:lnSpc>
          </a:pPr>
          <a:r>
            <a:rPr lang="zh-CN" altLang="en-US" b="1" dirty="0" smtClean="0">
              <a:solidFill>
                <a:schemeClr val="tx1"/>
              </a:solidFill>
            </a:rPr>
            <a:t>申请   时间</a:t>
          </a:r>
          <a:endParaRPr lang="zh-CN" altLang="en-US" b="1" dirty="0">
            <a:solidFill>
              <a:schemeClr val="tx1"/>
            </a:solidFill>
          </a:endParaRPr>
        </a:p>
      </dgm:t>
    </dgm:pt>
    <dgm:pt modelId="{68A81044-3900-4239-8E04-7555A97CEEB6}" type="parTrans" cxnId="{E6672888-7153-41FE-97BD-04AD8221AA76}">
      <dgm:prSet/>
      <dgm:spPr/>
      <dgm:t>
        <a:bodyPr/>
        <a:lstStyle/>
        <a:p>
          <a:endParaRPr lang="zh-CN" altLang="en-US"/>
        </a:p>
      </dgm:t>
    </dgm:pt>
    <dgm:pt modelId="{BA2E16B9-97A1-4D8C-A4CC-DB078EB18349}" type="sibTrans" cxnId="{E6672888-7153-41FE-97BD-04AD8221AA76}">
      <dgm:prSet/>
      <dgm:spPr/>
      <dgm:t>
        <a:bodyPr/>
        <a:lstStyle/>
        <a:p>
          <a:endParaRPr lang="zh-CN" altLang="en-US"/>
        </a:p>
      </dgm:t>
    </dgm:pt>
    <dgm:pt modelId="{AE26CFC5-FFC8-454C-8B65-922C5FE7D6B4}">
      <dgm:prSet phldrT="[文本]"/>
      <dgm:spPr/>
      <dgm:t>
        <a:bodyPr/>
        <a:lstStyle/>
        <a:p>
          <a:r>
            <a:rPr lang="zh-CN" altLang="en-US" b="1" dirty="0" smtClean="0">
              <a:solidFill>
                <a:schemeClr val="tx1"/>
              </a:solidFill>
            </a:rPr>
            <a:t>语言   要求</a:t>
          </a:r>
          <a:endParaRPr lang="zh-CN" altLang="en-US" b="1" dirty="0">
            <a:solidFill>
              <a:schemeClr val="tx1"/>
            </a:solidFill>
          </a:endParaRPr>
        </a:p>
      </dgm:t>
    </dgm:pt>
    <dgm:pt modelId="{BAE916FA-F1FB-46AB-AA8B-7AAAA7A74904}" type="parTrans" cxnId="{7C95CD87-F839-402A-86A0-05F3D9EB14A1}">
      <dgm:prSet/>
      <dgm:spPr/>
      <dgm:t>
        <a:bodyPr/>
        <a:lstStyle/>
        <a:p>
          <a:endParaRPr lang="zh-CN" altLang="en-US"/>
        </a:p>
      </dgm:t>
    </dgm:pt>
    <dgm:pt modelId="{7AE4AABA-1F49-4E37-BA31-1552749E7D0F}" type="sibTrans" cxnId="{7C95CD87-F839-402A-86A0-05F3D9EB14A1}">
      <dgm:prSet/>
      <dgm:spPr/>
      <dgm:t>
        <a:bodyPr/>
        <a:lstStyle/>
        <a:p>
          <a:endParaRPr lang="zh-CN" altLang="en-US"/>
        </a:p>
      </dgm:t>
    </dgm:pt>
    <dgm:pt modelId="{AA807020-4062-4CBA-9ABB-A3693315F803}">
      <dgm:prSet phldrT="[文本]"/>
      <dgm:spPr/>
      <dgm:t>
        <a:bodyPr/>
        <a:lstStyle/>
        <a:p>
          <a:r>
            <a:rPr lang="zh-CN" altLang="en-US" b="1" dirty="0" smtClean="0">
              <a:solidFill>
                <a:schemeClr val="tx1"/>
              </a:solidFill>
            </a:rPr>
            <a:t>申请   条件</a:t>
          </a:r>
          <a:endParaRPr lang="zh-CN" altLang="en-US" b="1" dirty="0">
            <a:solidFill>
              <a:schemeClr val="tx1"/>
            </a:solidFill>
          </a:endParaRPr>
        </a:p>
      </dgm:t>
    </dgm:pt>
    <dgm:pt modelId="{32D00513-3F7E-4EAB-8A36-A0397557308B}" type="parTrans" cxnId="{E48DAEF1-89C9-449D-8503-BD880A4ADAC4}">
      <dgm:prSet/>
      <dgm:spPr/>
      <dgm:t>
        <a:bodyPr/>
        <a:lstStyle/>
        <a:p>
          <a:endParaRPr lang="zh-CN" altLang="en-US"/>
        </a:p>
      </dgm:t>
    </dgm:pt>
    <dgm:pt modelId="{8E67BF1A-BF57-412B-818B-D428E30EFA0D}" type="sibTrans" cxnId="{E48DAEF1-89C9-449D-8503-BD880A4ADAC4}">
      <dgm:prSet/>
      <dgm:spPr/>
      <dgm:t>
        <a:bodyPr/>
        <a:lstStyle/>
        <a:p>
          <a:endParaRPr lang="zh-CN" altLang="en-US"/>
        </a:p>
      </dgm:t>
    </dgm:pt>
    <dgm:pt modelId="{A994D4D3-5935-4E54-ADC8-5260289FF7D2}">
      <dgm:prSet phldrT="[文本]"/>
      <dgm:spPr/>
      <dgm:t>
        <a:bodyPr/>
        <a:lstStyle/>
        <a:p>
          <a:r>
            <a:rPr lang="zh-CN" altLang="en-US" b="1" dirty="0" smtClean="0">
              <a:solidFill>
                <a:schemeClr val="tx1"/>
              </a:solidFill>
            </a:rPr>
            <a:t>资助内容和期限</a:t>
          </a:r>
          <a:endParaRPr lang="zh-CN" altLang="en-US" b="1" dirty="0">
            <a:solidFill>
              <a:schemeClr val="tx1"/>
            </a:solidFill>
          </a:endParaRPr>
        </a:p>
      </dgm:t>
    </dgm:pt>
    <dgm:pt modelId="{678D80AD-60B1-41D5-86D2-B8A6A6B37294}" type="parTrans" cxnId="{E1BFA3F1-14A6-4BE8-A228-FA499A47DEDA}">
      <dgm:prSet/>
      <dgm:spPr/>
      <dgm:t>
        <a:bodyPr/>
        <a:lstStyle/>
        <a:p>
          <a:endParaRPr lang="zh-CN" altLang="en-US"/>
        </a:p>
      </dgm:t>
    </dgm:pt>
    <dgm:pt modelId="{8209DE4B-D854-406A-A4FC-76DD5EAE9B3A}" type="sibTrans" cxnId="{E1BFA3F1-14A6-4BE8-A228-FA499A47DEDA}">
      <dgm:prSet/>
      <dgm:spPr/>
      <dgm:t>
        <a:bodyPr/>
        <a:lstStyle/>
        <a:p>
          <a:endParaRPr lang="zh-CN" altLang="en-US"/>
        </a:p>
      </dgm:t>
    </dgm:pt>
    <dgm:pt modelId="{C51AC321-9475-4722-B8C9-5D28C95BFAE9}">
      <dgm:prSet phldrT="[文本]"/>
      <dgm:spPr/>
      <dgm:t>
        <a:bodyPr/>
        <a:lstStyle/>
        <a:p>
          <a:r>
            <a:rPr lang="zh-CN" altLang="en-US" b="1" dirty="0" smtClean="0">
              <a:solidFill>
                <a:schemeClr val="tx1"/>
              </a:solidFill>
            </a:rPr>
            <a:t>主要   项目</a:t>
          </a:r>
          <a:endParaRPr lang="zh-CN" altLang="en-US" b="1" dirty="0">
            <a:solidFill>
              <a:schemeClr val="tx1"/>
            </a:solidFill>
          </a:endParaRPr>
        </a:p>
      </dgm:t>
    </dgm:pt>
    <dgm:pt modelId="{5F51E89F-81A7-4B40-B939-73800DA8FC6D}" type="parTrans" cxnId="{D6A2A586-08B7-4B8B-87EE-09A646D462DF}">
      <dgm:prSet/>
      <dgm:spPr/>
      <dgm:t>
        <a:bodyPr/>
        <a:lstStyle/>
        <a:p>
          <a:endParaRPr lang="zh-CN" altLang="en-US"/>
        </a:p>
      </dgm:t>
    </dgm:pt>
    <dgm:pt modelId="{B015587F-C309-4562-916D-915570919E8C}" type="sibTrans" cxnId="{D6A2A586-08B7-4B8B-87EE-09A646D462DF}">
      <dgm:prSet/>
      <dgm:spPr/>
      <dgm:t>
        <a:bodyPr/>
        <a:lstStyle/>
        <a:p>
          <a:endParaRPr lang="zh-CN" altLang="en-US"/>
        </a:p>
      </dgm:t>
    </dgm:pt>
    <dgm:pt modelId="{CA319F96-98F1-455C-89E1-9810AFCA956A}">
      <dgm:prSet phldrT="[文本]"/>
      <dgm:spPr/>
      <dgm:t>
        <a:bodyPr/>
        <a:lstStyle/>
        <a:p>
          <a:r>
            <a:rPr lang="zh-CN" altLang="en-US" b="1" dirty="0" smtClean="0">
              <a:solidFill>
                <a:schemeClr val="tx1"/>
              </a:solidFill>
            </a:rPr>
            <a:t>优先资助学科、专业</a:t>
          </a:r>
          <a:endParaRPr lang="zh-CN" altLang="en-US" b="1" dirty="0">
            <a:solidFill>
              <a:schemeClr val="tx1"/>
            </a:solidFill>
          </a:endParaRPr>
        </a:p>
      </dgm:t>
    </dgm:pt>
    <dgm:pt modelId="{BC84932F-1FFE-42C3-9317-BD86C9DD70B0}" type="parTrans" cxnId="{486E20B7-8BA8-4AC6-855D-42456A7D2181}">
      <dgm:prSet/>
      <dgm:spPr/>
      <dgm:t>
        <a:bodyPr/>
        <a:lstStyle/>
        <a:p>
          <a:endParaRPr lang="zh-CN" altLang="en-US"/>
        </a:p>
      </dgm:t>
    </dgm:pt>
    <dgm:pt modelId="{3743DC74-B154-49CC-84B7-A979F0680F2D}" type="sibTrans" cxnId="{486E20B7-8BA8-4AC6-855D-42456A7D2181}">
      <dgm:prSet/>
      <dgm:spPr/>
      <dgm:t>
        <a:bodyPr/>
        <a:lstStyle/>
        <a:p>
          <a:endParaRPr lang="zh-CN" altLang="en-US"/>
        </a:p>
      </dgm:t>
    </dgm:pt>
    <dgm:pt modelId="{5513885A-4624-4372-8480-34B2F9CE8662}">
      <dgm:prSet phldrT="[文本]"/>
      <dgm:spPr/>
      <dgm:t>
        <a:bodyPr/>
        <a:lstStyle/>
        <a:p>
          <a:r>
            <a:rPr lang="zh-CN" altLang="en-US" b="1" dirty="0" smtClean="0">
              <a:solidFill>
                <a:schemeClr val="tx1"/>
              </a:solidFill>
            </a:rPr>
            <a:t>选拔   办法</a:t>
          </a:r>
          <a:endParaRPr lang="zh-CN" altLang="en-US" b="1" dirty="0">
            <a:solidFill>
              <a:schemeClr val="tx1"/>
            </a:solidFill>
          </a:endParaRPr>
        </a:p>
      </dgm:t>
    </dgm:pt>
    <dgm:pt modelId="{7ED3AF20-40DF-49D9-969C-D724F545F65A}" type="parTrans" cxnId="{43C2200A-885C-47C9-93E5-25D0CFA736CA}">
      <dgm:prSet/>
      <dgm:spPr/>
      <dgm:t>
        <a:bodyPr/>
        <a:lstStyle/>
        <a:p>
          <a:endParaRPr lang="zh-CN" altLang="en-US"/>
        </a:p>
      </dgm:t>
    </dgm:pt>
    <dgm:pt modelId="{656CD0FD-DFBB-41F8-B452-C672580D302C}" type="sibTrans" cxnId="{43C2200A-885C-47C9-93E5-25D0CFA736CA}">
      <dgm:prSet/>
      <dgm:spPr/>
      <dgm:t>
        <a:bodyPr/>
        <a:lstStyle/>
        <a:p>
          <a:endParaRPr lang="zh-CN" altLang="en-US"/>
        </a:p>
      </dgm:t>
    </dgm:pt>
    <dgm:pt modelId="{C7254417-2FB6-4130-9221-AFC41659B53B}" type="pres">
      <dgm:prSet presAssocID="{03315E5B-D727-4EFB-8896-81C76FDB77C5}" presName="Name0" presStyleCnt="0">
        <dgm:presLayoutVars>
          <dgm:chMax val="1"/>
          <dgm:dir/>
          <dgm:animLvl val="ctr"/>
          <dgm:resizeHandles val="exact"/>
        </dgm:presLayoutVars>
      </dgm:prSet>
      <dgm:spPr/>
      <dgm:t>
        <a:bodyPr/>
        <a:lstStyle/>
        <a:p>
          <a:endParaRPr lang="zh-CN" altLang="en-US"/>
        </a:p>
      </dgm:t>
    </dgm:pt>
    <dgm:pt modelId="{7562F543-2785-4C52-AE23-85300A4E8B4A}" type="pres">
      <dgm:prSet presAssocID="{E6968191-9173-4102-B700-219E94BDEC14}" presName="centerShape" presStyleLbl="node0" presStyleIdx="0" presStyleCnt="1"/>
      <dgm:spPr/>
      <dgm:t>
        <a:bodyPr/>
        <a:lstStyle/>
        <a:p>
          <a:endParaRPr lang="zh-CN" altLang="en-US"/>
        </a:p>
      </dgm:t>
    </dgm:pt>
    <dgm:pt modelId="{88DFEF1A-95F6-4D0F-A78E-289A1F86323E}" type="pres">
      <dgm:prSet presAssocID="{B7F56DA9-AFCA-49C3-833C-C50D8DAD3108}" presName="node" presStyleLbl="node1" presStyleIdx="0" presStyleCnt="7">
        <dgm:presLayoutVars>
          <dgm:bulletEnabled val="1"/>
        </dgm:presLayoutVars>
      </dgm:prSet>
      <dgm:spPr/>
      <dgm:t>
        <a:bodyPr/>
        <a:lstStyle/>
        <a:p>
          <a:endParaRPr lang="zh-CN" altLang="en-US"/>
        </a:p>
      </dgm:t>
    </dgm:pt>
    <dgm:pt modelId="{99188AC5-EC49-4129-B74A-F26A726D4B2C}" type="pres">
      <dgm:prSet presAssocID="{B7F56DA9-AFCA-49C3-833C-C50D8DAD3108}" presName="dummy" presStyleCnt="0"/>
      <dgm:spPr/>
    </dgm:pt>
    <dgm:pt modelId="{7391EB50-E08B-4A2E-8457-2124A0F25B6C}" type="pres">
      <dgm:prSet presAssocID="{BA2E16B9-97A1-4D8C-A4CC-DB078EB18349}" presName="sibTrans" presStyleLbl="sibTrans2D1" presStyleIdx="0" presStyleCnt="7"/>
      <dgm:spPr/>
      <dgm:t>
        <a:bodyPr/>
        <a:lstStyle/>
        <a:p>
          <a:endParaRPr lang="zh-CN" altLang="en-US"/>
        </a:p>
      </dgm:t>
    </dgm:pt>
    <dgm:pt modelId="{464FA3F2-32C6-42BB-897E-B7A94068FB7A}" type="pres">
      <dgm:prSet presAssocID="{AE26CFC5-FFC8-454C-8B65-922C5FE7D6B4}" presName="node" presStyleLbl="node1" presStyleIdx="1" presStyleCnt="7">
        <dgm:presLayoutVars>
          <dgm:bulletEnabled val="1"/>
        </dgm:presLayoutVars>
      </dgm:prSet>
      <dgm:spPr/>
      <dgm:t>
        <a:bodyPr/>
        <a:lstStyle/>
        <a:p>
          <a:endParaRPr lang="zh-CN" altLang="en-US"/>
        </a:p>
      </dgm:t>
    </dgm:pt>
    <dgm:pt modelId="{C2CE7E38-4BD9-4570-A543-C352585BA26D}" type="pres">
      <dgm:prSet presAssocID="{AE26CFC5-FFC8-454C-8B65-922C5FE7D6B4}" presName="dummy" presStyleCnt="0"/>
      <dgm:spPr/>
    </dgm:pt>
    <dgm:pt modelId="{AA39C6FA-421B-4E65-8D8C-73B114E61C22}" type="pres">
      <dgm:prSet presAssocID="{7AE4AABA-1F49-4E37-BA31-1552749E7D0F}" presName="sibTrans" presStyleLbl="sibTrans2D1" presStyleIdx="1" presStyleCnt="7"/>
      <dgm:spPr/>
      <dgm:t>
        <a:bodyPr/>
        <a:lstStyle/>
        <a:p>
          <a:endParaRPr lang="zh-CN" altLang="en-US"/>
        </a:p>
      </dgm:t>
    </dgm:pt>
    <dgm:pt modelId="{C4A736DD-2E68-4147-B5B1-D4F8AF3B70C7}" type="pres">
      <dgm:prSet presAssocID="{AA807020-4062-4CBA-9ABB-A3693315F803}" presName="node" presStyleLbl="node1" presStyleIdx="2" presStyleCnt="7">
        <dgm:presLayoutVars>
          <dgm:bulletEnabled val="1"/>
        </dgm:presLayoutVars>
      </dgm:prSet>
      <dgm:spPr/>
      <dgm:t>
        <a:bodyPr/>
        <a:lstStyle/>
        <a:p>
          <a:endParaRPr lang="zh-CN" altLang="en-US"/>
        </a:p>
      </dgm:t>
    </dgm:pt>
    <dgm:pt modelId="{497829A9-A9AF-44A5-ABC0-CA6B5005FDFD}" type="pres">
      <dgm:prSet presAssocID="{AA807020-4062-4CBA-9ABB-A3693315F803}" presName="dummy" presStyleCnt="0"/>
      <dgm:spPr/>
    </dgm:pt>
    <dgm:pt modelId="{7B5424AF-8313-44BD-8973-1AED661F489B}" type="pres">
      <dgm:prSet presAssocID="{8E67BF1A-BF57-412B-818B-D428E30EFA0D}" presName="sibTrans" presStyleLbl="sibTrans2D1" presStyleIdx="2" presStyleCnt="7"/>
      <dgm:spPr/>
      <dgm:t>
        <a:bodyPr/>
        <a:lstStyle/>
        <a:p>
          <a:endParaRPr lang="zh-CN" altLang="en-US"/>
        </a:p>
      </dgm:t>
    </dgm:pt>
    <dgm:pt modelId="{8D7BAC43-551A-4D77-879B-647623D9771C}" type="pres">
      <dgm:prSet presAssocID="{A994D4D3-5935-4E54-ADC8-5260289FF7D2}" presName="node" presStyleLbl="node1" presStyleIdx="3" presStyleCnt="7">
        <dgm:presLayoutVars>
          <dgm:bulletEnabled val="1"/>
        </dgm:presLayoutVars>
      </dgm:prSet>
      <dgm:spPr/>
      <dgm:t>
        <a:bodyPr/>
        <a:lstStyle/>
        <a:p>
          <a:endParaRPr lang="zh-CN" altLang="en-US"/>
        </a:p>
      </dgm:t>
    </dgm:pt>
    <dgm:pt modelId="{5178413C-00F8-4DBA-B3B3-EA69C980638A}" type="pres">
      <dgm:prSet presAssocID="{A994D4D3-5935-4E54-ADC8-5260289FF7D2}" presName="dummy" presStyleCnt="0"/>
      <dgm:spPr/>
    </dgm:pt>
    <dgm:pt modelId="{DAD0412B-1CEB-4736-AB07-E90B95501581}" type="pres">
      <dgm:prSet presAssocID="{8209DE4B-D854-406A-A4FC-76DD5EAE9B3A}" presName="sibTrans" presStyleLbl="sibTrans2D1" presStyleIdx="3" presStyleCnt="7"/>
      <dgm:spPr/>
      <dgm:t>
        <a:bodyPr/>
        <a:lstStyle/>
        <a:p>
          <a:endParaRPr lang="zh-CN" altLang="en-US"/>
        </a:p>
      </dgm:t>
    </dgm:pt>
    <dgm:pt modelId="{E6A07805-AFD1-4F73-803F-6AB1802223E1}" type="pres">
      <dgm:prSet presAssocID="{C51AC321-9475-4722-B8C9-5D28C95BFAE9}" presName="node" presStyleLbl="node1" presStyleIdx="4" presStyleCnt="7">
        <dgm:presLayoutVars>
          <dgm:bulletEnabled val="1"/>
        </dgm:presLayoutVars>
      </dgm:prSet>
      <dgm:spPr/>
      <dgm:t>
        <a:bodyPr/>
        <a:lstStyle/>
        <a:p>
          <a:endParaRPr lang="zh-CN" altLang="en-US"/>
        </a:p>
      </dgm:t>
    </dgm:pt>
    <dgm:pt modelId="{93B6BF08-AF37-46D1-B014-7AD9B6D39A62}" type="pres">
      <dgm:prSet presAssocID="{C51AC321-9475-4722-B8C9-5D28C95BFAE9}" presName="dummy" presStyleCnt="0"/>
      <dgm:spPr/>
    </dgm:pt>
    <dgm:pt modelId="{ADF07538-A486-4FF1-ABB1-852F09C2D534}" type="pres">
      <dgm:prSet presAssocID="{B015587F-C309-4562-916D-915570919E8C}" presName="sibTrans" presStyleLbl="sibTrans2D1" presStyleIdx="4" presStyleCnt="7"/>
      <dgm:spPr/>
      <dgm:t>
        <a:bodyPr/>
        <a:lstStyle/>
        <a:p>
          <a:endParaRPr lang="zh-CN" altLang="en-US"/>
        </a:p>
      </dgm:t>
    </dgm:pt>
    <dgm:pt modelId="{A2A9DAD6-7E74-4735-AF18-70CEFD2C5C55}" type="pres">
      <dgm:prSet presAssocID="{CA319F96-98F1-455C-89E1-9810AFCA956A}" presName="node" presStyleLbl="node1" presStyleIdx="5" presStyleCnt="7">
        <dgm:presLayoutVars>
          <dgm:bulletEnabled val="1"/>
        </dgm:presLayoutVars>
      </dgm:prSet>
      <dgm:spPr/>
      <dgm:t>
        <a:bodyPr/>
        <a:lstStyle/>
        <a:p>
          <a:endParaRPr lang="zh-CN" altLang="en-US"/>
        </a:p>
      </dgm:t>
    </dgm:pt>
    <dgm:pt modelId="{8966E05D-843F-417B-BC95-8BAD9C2CE563}" type="pres">
      <dgm:prSet presAssocID="{CA319F96-98F1-455C-89E1-9810AFCA956A}" presName="dummy" presStyleCnt="0"/>
      <dgm:spPr/>
    </dgm:pt>
    <dgm:pt modelId="{10926A75-8DCE-407A-9FB8-1FCAD857F753}" type="pres">
      <dgm:prSet presAssocID="{3743DC74-B154-49CC-84B7-A979F0680F2D}" presName="sibTrans" presStyleLbl="sibTrans2D1" presStyleIdx="5" presStyleCnt="7"/>
      <dgm:spPr/>
      <dgm:t>
        <a:bodyPr/>
        <a:lstStyle/>
        <a:p>
          <a:endParaRPr lang="zh-CN" altLang="en-US"/>
        </a:p>
      </dgm:t>
    </dgm:pt>
    <dgm:pt modelId="{755207D8-4DA1-4243-ADAE-360A76D5FDA4}" type="pres">
      <dgm:prSet presAssocID="{5513885A-4624-4372-8480-34B2F9CE8662}" presName="node" presStyleLbl="node1" presStyleIdx="6" presStyleCnt="7">
        <dgm:presLayoutVars>
          <dgm:bulletEnabled val="1"/>
        </dgm:presLayoutVars>
      </dgm:prSet>
      <dgm:spPr/>
      <dgm:t>
        <a:bodyPr/>
        <a:lstStyle/>
        <a:p>
          <a:endParaRPr lang="zh-CN" altLang="en-US"/>
        </a:p>
      </dgm:t>
    </dgm:pt>
    <dgm:pt modelId="{77CD5343-D78B-4291-8396-5B0E26B23A97}" type="pres">
      <dgm:prSet presAssocID="{5513885A-4624-4372-8480-34B2F9CE8662}" presName="dummy" presStyleCnt="0"/>
      <dgm:spPr/>
    </dgm:pt>
    <dgm:pt modelId="{668D145B-7CDD-424C-A586-22700C3F2FBB}" type="pres">
      <dgm:prSet presAssocID="{656CD0FD-DFBB-41F8-B452-C672580D302C}" presName="sibTrans" presStyleLbl="sibTrans2D1" presStyleIdx="6" presStyleCnt="7"/>
      <dgm:spPr/>
      <dgm:t>
        <a:bodyPr/>
        <a:lstStyle/>
        <a:p>
          <a:endParaRPr lang="zh-CN" altLang="en-US"/>
        </a:p>
      </dgm:t>
    </dgm:pt>
  </dgm:ptLst>
  <dgm:cxnLst>
    <dgm:cxn modelId="{BCEFD0D6-C7A2-48F0-804F-46530BC68DBE}" type="presOf" srcId="{AA807020-4062-4CBA-9ABB-A3693315F803}" destId="{C4A736DD-2E68-4147-B5B1-D4F8AF3B70C7}" srcOrd="0" destOrd="0" presId="urn:microsoft.com/office/officeart/2005/8/layout/radial6"/>
    <dgm:cxn modelId="{43C2200A-885C-47C9-93E5-25D0CFA736CA}" srcId="{E6968191-9173-4102-B700-219E94BDEC14}" destId="{5513885A-4624-4372-8480-34B2F9CE8662}" srcOrd="6" destOrd="0" parTransId="{7ED3AF20-40DF-49D9-969C-D724F545F65A}" sibTransId="{656CD0FD-DFBB-41F8-B452-C672580D302C}"/>
    <dgm:cxn modelId="{D7C0A5AD-CF5C-4191-B105-47901D176615}" type="presOf" srcId="{CA319F96-98F1-455C-89E1-9810AFCA956A}" destId="{A2A9DAD6-7E74-4735-AF18-70CEFD2C5C55}" srcOrd="0" destOrd="0" presId="urn:microsoft.com/office/officeart/2005/8/layout/radial6"/>
    <dgm:cxn modelId="{09D21579-144E-4714-B976-CD26DBCC7EAF}" type="presOf" srcId="{B015587F-C309-4562-916D-915570919E8C}" destId="{ADF07538-A486-4FF1-ABB1-852F09C2D534}" srcOrd="0" destOrd="0" presId="urn:microsoft.com/office/officeart/2005/8/layout/radial6"/>
    <dgm:cxn modelId="{E48DAEF1-89C9-449D-8503-BD880A4ADAC4}" srcId="{E6968191-9173-4102-B700-219E94BDEC14}" destId="{AA807020-4062-4CBA-9ABB-A3693315F803}" srcOrd="2" destOrd="0" parTransId="{32D00513-3F7E-4EAB-8A36-A0397557308B}" sibTransId="{8E67BF1A-BF57-412B-818B-D428E30EFA0D}"/>
    <dgm:cxn modelId="{2EA18B8A-3998-41E7-9734-C3EE3CD50CB8}" type="presOf" srcId="{8E67BF1A-BF57-412B-818B-D428E30EFA0D}" destId="{7B5424AF-8313-44BD-8973-1AED661F489B}" srcOrd="0" destOrd="0" presId="urn:microsoft.com/office/officeart/2005/8/layout/radial6"/>
    <dgm:cxn modelId="{1625CA38-8542-4613-88EC-BC32C7AF3C97}" type="presOf" srcId="{03315E5B-D727-4EFB-8896-81C76FDB77C5}" destId="{C7254417-2FB6-4130-9221-AFC41659B53B}" srcOrd="0" destOrd="0" presId="urn:microsoft.com/office/officeart/2005/8/layout/radial6"/>
    <dgm:cxn modelId="{7440BE82-6BB1-4F6A-8735-10C71A378636}" type="presOf" srcId="{5513885A-4624-4372-8480-34B2F9CE8662}" destId="{755207D8-4DA1-4243-ADAE-360A76D5FDA4}" srcOrd="0" destOrd="0" presId="urn:microsoft.com/office/officeart/2005/8/layout/radial6"/>
    <dgm:cxn modelId="{0B636C79-44E3-4D01-B629-FCCC54626C59}" type="presOf" srcId="{BA2E16B9-97A1-4D8C-A4CC-DB078EB18349}" destId="{7391EB50-E08B-4A2E-8457-2124A0F25B6C}" srcOrd="0" destOrd="0" presId="urn:microsoft.com/office/officeart/2005/8/layout/radial6"/>
    <dgm:cxn modelId="{486E20B7-8BA8-4AC6-855D-42456A7D2181}" srcId="{E6968191-9173-4102-B700-219E94BDEC14}" destId="{CA319F96-98F1-455C-89E1-9810AFCA956A}" srcOrd="5" destOrd="0" parTransId="{BC84932F-1FFE-42C3-9317-BD86C9DD70B0}" sibTransId="{3743DC74-B154-49CC-84B7-A979F0680F2D}"/>
    <dgm:cxn modelId="{D6A2A586-08B7-4B8B-87EE-09A646D462DF}" srcId="{E6968191-9173-4102-B700-219E94BDEC14}" destId="{C51AC321-9475-4722-B8C9-5D28C95BFAE9}" srcOrd="4" destOrd="0" parTransId="{5F51E89F-81A7-4B40-B939-73800DA8FC6D}" sibTransId="{B015587F-C309-4562-916D-915570919E8C}"/>
    <dgm:cxn modelId="{0387CED4-E3CE-4ABA-8C30-7F6C4872D727}" type="presOf" srcId="{3743DC74-B154-49CC-84B7-A979F0680F2D}" destId="{10926A75-8DCE-407A-9FB8-1FCAD857F753}" srcOrd="0" destOrd="0" presId="urn:microsoft.com/office/officeart/2005/8/layout/radial6"/>
    <dgm:cxn modelId="{3AC44D0A-C429-43D8-AD0A-48BB3F539A00}" type="presOf" srcId="{7AE4AABA-1F49-4E37-BA31-1552749E7D0F}" destId="{AA39C6FA-421B-4E65-8D8C-73B114E61C22}" srcOrd="0" destOrd="0" presId="urn:microsoft.com/office/officeart/2005/8/layout/radial6"/>
    <dgm:cxn modelId="{7C95CD87-F839-402A-86A0-05F3D9EB14A1}" srcId="{E6968191-9173-4102-B700-219E94BDEC14}" destId="{AE26CFC5-FFC8-454C-8B65-922C5FE7D6B4}" srcOrd="1" destOrd="0" parTransId="{BAE916FA-F1FB-46AB-AA8B-7AAAA7A74904}" sibTransId="{7AE4AABA-1F49-4E37-BA31-1552749E7D0F}"/>
    <dgm:cxn modelId="{256B30A9-4C05-4BDC-8BC2-2358375CF344}" srcId="{03315E5B-D727-4EFB-8896-81C76FDB77C5}" destId="{E6968191-9173-4102-B700-219E94BDEC14}" srcOrd="0" destOrd="0" parTransId="{44D81D71-3054-40F0-B513-3BE0CC52D55A}" sibTransId="{7427972F-4087-4AE9-9D60-59E87B5BA601}"/>
    <dgm:cxn modelId="{E16986A5-6CD5-48A3-8FDB-3FB078B2EFB2}" type="presOf" srcId="{C51AC321-9475-4722-B8C9-5D28C95BFAE9}" destId="{E6A07805-AFD1-4F73-803F-6AB1802223E1}" srcOrd="0" destOrd="0" presId="urn:microsoft.com/office/officeart/2005/8/layout/radial6"/>
    <dgm:cxn modelId="{4478936E-3F18-4A1B-B31E-70E3E6BA9051}" type="presOf" srcId="{B7F56DA9-AFCA-49C3-833C-C50D8DAD3108}" destId="{88DFEF1A-95F6-4D0F-A78E-289A1F86323E}" srcOrd="0" destOrd="0" presId="urn:microsoft.com/office/officeart/2005/8/layout/radial6"/>
    <dgm:cxn modelId="{E6672888-7153-41FE-97BD-04AD8221AA76}" srcId="{E6968191-9173-4102-B700-219E94BDEC14}" destId="{B7F56DA9-AFCA-49C3-833C-C50D8DAD3108}" srcOrd="0" destOrd="0" parTransId="{68A81044-3900-4239-8E04-7555A97CEEB6}" sibTransId="{BA2E16B9-97A1-4D8C-A4CC-DB078EB18349}"/>
    <dgm:cxn modelId="{3C605551-9C3B-4758-A6EA-4FDE1FF98462}" type="presOf" srcId="{AE26CFC5-FFC8-454C-8B65-922C5FE7D6B4}" destId="{464FA3F2-32C6-42BB-897E-B7A94068FB7A}" srcOrd="0" destOrd="0" presId="urn:microsoft.com/office/officeart/2005/8/layout/radial6"/>
    <dgm:cxn modelId="{83AF60B0-73A9-49EC-9572-07F67C4ECA43}" type="presOf" srcId="{656CD0FD-DFBB-41F8-B452-C672580D302C}" destId="{668D145B-7CDD-424C-A586-22700C3F2FBB}" srcOrd="0" destOrd="0" presId="urn:microsoft.com/office/officeart/2005/8/layout/radial6"/>
    <dgm:cxn modelId="{38E8167F-903D-4FE0-BF3F-0614F9271ED2}" type="presOf" srcId="{8209DE4B-D854-406A-A4FC-76DD5EAE9B3A}" destId="{DAD0412B-1CEB-4736-AB07-E90B95501581}" srcOrd="0" destOrd="0" presId="urn:microsoft.com/office/officeart/2005/8/layout/radial6"/>
    <dgm:cxn modelId="{E1BFA3F1-14A6-4BE8-A228-FA499A47DEDA}" srcId="{E6968191-9173-4102-B700-219E94BDEC14}" destId="{A994D4D3-5935-4E54-ADC8-5260289FF7D2}" srcOrd="3" destOrd="0" parTransId="{678D80AD-60B1-41D5-86D2-B8A6A6B37294}" sibTransId="{8209DE4B-D854-406A-A4FC-76DD5EAE9B3A}"/>
    <dgm:cxn modelId="{0BFD0A5D-E045-40AA-BE17-65AF7ACDEFA9}" type="presOf" srcId="{E6968191-9173-4102-B700-219E94BDEC14}" destId="{7562F543-2785-4C52-AE23-85300A4E8B4A}" srcOrd="0" destOrd="0" presId="urn:microsoft.com/office/officeart/2005/8/layout/radial6"/>
    <dgm:cxn modelId="{E0DAF4FE-9A3F-4998-BF62-67133E9EFFD0}" type="presOf" srcId="{A994D4D3-5935-4E54-ADC8-5260289FF7D2}" destId="{8D7BAC43-551A-4D77-879B-647623D9771C}" srcOrd="0" destOrd="0" presId="urn:microsoft.com/office/officeart/2005/8/layout/radial6"/>
    <dgm:cxn modelId="{42817271-1B60-4B28-8D3D-EAD74D4FD3EC}" type="presParOf" srcId="{C7254417-2FB6-4130-9221-AFC41659B53B}" destId="{7562F543-2785-4C52-AE23-85300A4E8B4A}" srcOrd="0" destOrd="0" presId="urn:microsoft.com/office/officeart/2005/8/layout/radial6"/>
    <dgm:cxn modelId="{6AB962F3-4FAD-4AAD-A635-B7CB05B8E503}" type="presParOf" srcId="{C7254417-2FB6-4130-9221-AFC41659B53B}" destId="{88DFEF1A-95F6-4D0F-A78E-289A1F86323E}" srcOrd="1" destOrd="0" presId="urn:microsoft.com/office/officeart/2005/8/layout/radial6"/>
    <dgm:cxn modelId="{55DBB9AE-0AFF-41C3-8AF6-ECC34CAF5D3E}" type="presParOf" srcId="{C7254417-2FB6-4130-9221-AFC41659B53B}" destId="{99188AC5-EC49-4129-B74A-F26A726D4B2C}" srcOrd="2" destOrd="0" presId="urn:microsoft.com/office/officeart/2005/8/layout/radial6"/>
    <dgm:cxn modelId="{207D8012-749C-4CB4-9D14-40CDD37D0BC7}" type="presParOf" srcId="{C7254417-2FB6-4130-9221-AFC41659B53B}" destId="{7391EB50-E08B-4A2E-8457-2124A0F25B6C}" srcOrd="3" destOrd="0" presId="urn:microsoft.com/office/officeart/2005/8/layout/radial6"/>
    <dgm:cxn modelId="{D09001F5-E347-4632-8440-ABF10CAC2277}" type="presParOf" srcId="{C7254417-2FB6-4130-9221-AFC41659B53B}" destId="{464FA3F2-32C6-42BB-897E-B7A94068FB7A}" srcOrd="4" destOrd="0" presId="urn:microsoft.com/office/officeart/2005/8/layout/radial6"/>
    <dgm:cxn modelId="{454B05C3-F0EB-4625-B87B-378685B7DFC5}" type="presParOf" srcId="{C7254417-2FB6-4130-9221-AFC41659B53B}" destId="{C2CE7E38-4BD9-4570-A543-C352585BA26D}" srcOrd="5" destOrd="0" presId="urn:microsoft.com/office/officeart/2005/8/layout/radial6"/>
    <dgm:cxn modelId="{3DFB10CB-C10C-4066-B7D1-00BD50D9C75A}" type="presParOf" srcId="{C7254417-2FB6-4130-9221-AFC41659B53B}" destId="{AA39C6FA-421B-4E65-8D8C-73B114E61C22}" srcOrd="6" destOrd="0" presId="urn:microsoft.com/office/officeart/2005/8/layout/radial6"/>
    <dgm:cxn modelId="{29C5AA17-3266-4D33-BF4D-41D2BBEE8C76}" type="presParOf" srcId="{C7254417-2FB6-4130-9221-AFC41659B53B}" destId="{C4A736DD-2E68-4147-B5B1-D4F8AF3B70C7}" srcOrd="7" destOrd="0" presId="urn:microsoft.com/office/officeart/2005/8/layout/radial6"/>
    <dgm:cxn modelId="{D8DCDA01-D46C-4E7D-A243-07D43E9616D6}" type="presParOf" srcId="{C7254417-2FB6-4130-9221-AFC41659B53B}" destId="{497829A9-A9AF-44A5-ABC0-CA6B5005FDFD}" srcOrd="8" destOrd="0" presId="urn:microsoft.com/office/officeart/2005/8/layout/radial6"/>
    <dgm:cxn modelId="{A6B70EC6-B669-4ACB-A388-F60BB0AD2416}" type="presParOf" srcId="{C7254417-2FB6-4130-9221-AFC41659B53B}" destId="{7B5424AF-8313-44BD-8973-1AED661F489B}" srcOrd="9" destOrd="0" presId="urn:microsoft.com/office/officeart/2005/8/layout/radial6"/>
    <dgm:cxn modelId="{E48909E1-BF62-4C9F-B854-F561AE722DDC}" type="presParOf" srcId="{C7254417-2FB6-4130-9221-AFC41659B53B}" destId="{8D7BAC43-551A-4D77-879B-647623D9771C}" srcOrd="10" destOrd="0" presId="urn:microsoft.com/office/officeart/2005/8/layout/radial6"/>
    <dgm:cxn modelId="{D7B56BBD-AE93-4655-A2DE-322622A6B761}" type="presParOf" srcId="{C7254417-2FB6-4130-9221-AFC41659B53B}" destId="{5178413C-00F8-4DBA-B3B3-EA69C980638A}" srcOrd="11" destOrd="0" presId="urn:microsoft.com/office/officeart/2005/8/layout/radial6"/>
    <dgm:cxn modelId="{8126EBC9-E5AC-4032-8D14-0F763B34161B}" type="presParOf" srcId="{C7254417-2FB6-4130-9221-AFC41659B53B}" destId="{DAD0412B-1CEB-4736-AB07-E90B95501581}" srcOrd="12" destOrd="0" presId="urn:microsoft.com/office/officeart/2005/8/layout/radial6"/>
    <dgm:cxn modelId="{841BF307-62B4-4C1C-BC65-CBE216110E8D}" type="presParOf" srcId="{C7254417-2FB6-4130-9221-AFC41659B53B}" destId="{E6A07805-AFD1-4F73-803F-6AB1802223E1}" srcOrd="13" destOrd="0" presId="urn:microsoft.com/office/officeart/2005/8/layout/radial6"/>
    <dgm:cxn modelId="{9D965875-1FC6-475C-92ED-CC430C198B18}" type="presParOf" srcId="{C7254417-2FB6-4130-9221-AFC41659B53B}" destId="{93B6BF08-AF37-46D1-B014-7AD9B6D39A62}" srcOrd="14" destOrd="0" presId="urn:microsoft.com/office/officeart/2005/8/layout/radial6"/>
    <dgm:cxn modelId="{4BFF4825-5DDB-4DDB-8B4C-6B56CBE7C281}" type="presParOf" srcId="{C7254417-2FB6-4130-9221-AFC41659B53B}" destId="{ADF07538-A486-4FF1-ABB1-852F09C2D534}" srcOrd="15" destOrd="0" presId="urn:microsoft.com/office/officeart/2005/8/layout/radial6"/>
    <dgm:cxn modelId="{270E0D1B-1F0F-475A-A005-36A086FCE268}" type="presParOf" srcId="{C7254417-2FB6-4130-9221-AFC41659B53B}" destId="{A2A9DAD6-7E74-4735-AF18-70CEFD2C5C55}" srcOrd="16" destOrd="0" presId="urn:microsoft.com/office/officeart/2005/8/layout/radial6"/>
    <dgm:cxn modelId="{DB49FAB7-61F4-4984-A374-A1DBFC7822F8}" type="presParOf" srcId="{C7254417-2FB6-4130-9221-AFC41659B53B}" destId="{8966E05D-843F-417B-BC95-8BAD9C2CE563}" srcOrd="17" destOrd="0" presId="urn:microsoft.com/office/officeart/2005/8/layout/radial6"/>
    <dgm:cxn modelId="{E8A38962-7E7E-4C24-9BF8-75BECEFDF482}" type="presParOf" srcId="{C7254417-2FB6-4130-9221-AFC41659B53B}" destId="{10926A75-8DCE-407A-9FB8-1FCAD857F753}" srcOrd="18" destOrd="0" presId="urn:microsoft.com/office/officeart/2005/8/layout/radial6"/>
    <dgm:cxn modelId="{DF32AE13-F958-4AAC-B021-E96874E7F5E7}" type="presParOf" srcId="{C7254417-2FB6-4130-9221-AFC41659B53B}" destId="{755207D8-4DA1-4243-ADAE-360A76D5FDA4}" srcOrd="19" destOrd="0" presId="urn:microsoft.com/office/officeart/2005/8/layout/radial6"/>
    <dgm:cxn modelId="{91179D86-0CFD-41EE-820F-5052A62E51AF}" type="presParOf" srcId="{C7254417-2FB6-4130-9221-AFC41659B53B}" destId="{77CD5343-D78B-4291-8396-5B0E26B23A97}" srcOrd="20" destOrd="0" presId="urn:microsoft.com/office/officeart/2005/8/layout/radial6"/>
    <dgm:cxn modelId="{55A184A8-7E36-47CA-9FB2-2D2BFA2FCD33}" type="presParOf" srcId="{C7254417-2FB6-4130-9221-AFC41659B53B}" destId="{668D145B-7CDD-424C-A586-22700C3F2FBB}" srcOrd="21" destOrd="0" presId="urn:microsoft.com/office/officeart/2005/8/layout/radial6"/>
  </dgm:cxnLst>
  <dgm:bg/>
  <dgm:whole/>
</dgm:dataModel>
</file>

<file path=ppt/diagrams/data20.xml><?xml version="1.0" encoding="utf-8"?>
<dgm:dataModel xmlns:dgm="http://schemas.openxmlformats.org/drawingml/2006/diagram" xmlns:a="http://schemas.openxmlformats.org/drawingml/2006/main">
  <dgm:ptLst>
    <dgm:pt modelId="{A66C36DD-B486-4D8B-BEB3-0D7BC4D9831B}" type="doc">
      <dgm:prSet loTypeId="urn:microsoft.com/office/officeart/2005/8/layout/vList5" loCatId="list" qsTypeId="urn:microsoft.com/office/officeart/2005/8/quickstyle/3d3" qsCatId="3D" csTypeId="urn:microsoft.com/office/officeart/2005/8/colors/accent1_2" csCatId="accent1" phldr="1"/>
      <dgm:spPr/>
      <dgm:t>
        <a:bodyPr/>
        <a:lstStyle/>
        <a:p>
          <a:endParaRPr lang="zh-CN" altLang="en-US"/>
        </a:p>
      </dgm:t>
    </dgm:pt>
    <dgm:pt modelId="{2712A4C1-8EDB-49B3-94BC-9B397708D5E3}">
      <dgm:prSet phldrT="[文本]" custT="1"/>
      <dgm:spPr/>
      <dgm:t>
        <a:bodyPr/>
        <a:lstStyle/>
        <a:p>
          <a:r>
            <a:rPr lang="zh-CN" altLang="en-US" sz="2800" dirty="0" smtClean="0"/>
            <a:t>出国境访问</a:t>
          </a:r>
          <a:endParaRPr lang="zh-CN" altLang="en-US" sz="2800" dirty="0"/>
        </a:p>
      </dgm:t>
    </dgm:pt>
    <dgm:pt modelId="{D8CC109D-E085-4D36-B968-786AC9D1141A}" type="parTrans" cxnId="{870F9B1C-AD43-446A-A325-47EB9976EFB4}">
      <dgm:prSet/>
      <dgm:spPr/>
      <dgm:t>
        <a:bodyPr/>
        <a:lstStyle/>
        <a:p>
          <a:endParaRPr lang="zh-CN" altLang="en-US"/>
        </a:p>
      </dgm:t>
    </dgm:pt>
    <dgm:pt modelId="{5CE536F8-FFF4-407B-B626-64CF67A60339}" type="sibTrans" cxnId="{870F9B1C-AD43-446A-A325-47EB9976EFB4}">
      <dgm:prSet/>
      <dgm:spPr/>
      <dgm:t>
        <a:bodyPr/>
        <a:lstStyle/>
        <a:p>
          <a:endParaRPr lang="zh-CN" altLang="en-US"/>
        </a:p>
      </dgm:t>
    </dgm:pt>
    <dgm:pt modelId="{BF93557C-4FA4-4A9C-A69C-48649A59B10B}">
      <dgm:prSet phldrT="[文本]" custT="1"/>
      <dgm:spPr/>
      <dgm:t>
        <a:bodyPr/>
        <a:lstStyle/>
        <a:p>
          <a:r>
            <a:rPr lang="zh-CN" altLang="en-US" sz="1800" b="1" dirty="0" smtClean="0"/>
            <a:t>一般性考察</a:t>
          </a:r>
          <a:endParaRPr lang="zh-CN" altLang="en-US" sz="1800" b="1" dirty="0"/>
        </a:p>
      </dgm:t>
    </dgm:pt>
    <dgm:pt modelId="{EF2ADBAE-0FE5-4BD4-A8AD-98FBDA4C5235}" type="parTrans" cxnId="{BBEEEB93-3CD2-4369-AEBC-A5FC8A2A4A11}">
      <dgm:prSet/>
      <dgm:spPr/>
      <dgm:t>
        <a:bodyPr/>
        <a:lstStyle/>
        <a:p>
          <a:endParaRPr lang="zh-CN" altLang="en-US"/>
        </a:p>
      </dgm:t>
    </dgm:pt>
    <dgm:pt modelId="{E10F6005-DAC4-46A1-A606-5D2A086818AF}" type="sibTrans" cxnId="{BBEEEB93-3CD2-4369-AEBC-A5FC8A2A4A11}">
      <dgm:prSet/>
      <dgm:spPr/>
      <dgm:t>
        <a:bodyPr/>
        <a:lstStyle/>
        <a:p>
          <a:endParaRPr lang="zh-CN" altLang="en-US"/>
        </a:p>
      </dgm:t>
    </dgm:pt>
    <dgm:pt modelId="{B6C4F27C-BA74-43D8-802D-C0131513B1D3}">
      <dgm:prSet phldrT="[文本]" custT="1"/>
      <dgm:spPr/>
      <dgm:t>
        <a:bodyPr/>
        <a:lstStyle/>
        <a:p>
          <a:r>
            <a:rPr lang="zh-CN" altLang="en-US" sz="1800" b="1" dirty="0" smtClean="0"/>
            <a:t>校际交流</a:t>
          </a:r>
          <a:endParaRPr lang="zh-CN" altLang="en-US" sz="1800" b="1" dirty="0"/>
        </a:p>
      </dgm:t>
    </dgm:pt>
    <dgm:pt modelId="{FB863DA0-63B1-4F07-8B40-9C70132D1E17}" type="parTrans" cxnId="{93F02542-B448-4C7F-ABA5-42E1BA493D3A}">
      <dgm:prSet/>
      <dgm:spPr/>
      <dgm:t>
        <a:bodyPr/>
        <a:lstStyle/>
        <a:p>
          <a:endParaRPr lang="zh-CN" altLang="en-US"/>
        </a:p>
      </dgm:t>
    </dgm:pt>
    <dgm:pt modelId="{BAE04851-1DE5-4DB0-B594-7497FDA890D5}" type="sibTrans" cxnId="{93F02542-B448-4C7F-ABA5-42E1BA493D3A}">
      <dgm:prSet/>
      <dgm:spPr/>
      <dgm:t>
        <a:bodyPr/>
        <a:lstStyle/>
        <a:p>
          <a:endParaRPr lang="zh-CN" altLang="en-US"/>
        </a:p>
      </dgm:t>
    </dgm:pt>
    <dgm:pt modelId="{96D3589B-9C8B-4B09-897B-48D06B19768E}">
      <dgm:prSet phldrT="[文本]" custT="1"/>
      <dgm:spPr/>
      <dgm:t>
        <a:bodyPr/>
        <a:lstStyle/>
        <a:p>
          <a:r>
            <a:rPr lang="zh-CN" altLang="en-US" sz="2800" dirty="0" smtClean="0"/>
            <a:t>学术交流</a:t>
          </a:r>
          <a:endParaRPr lang="zh-CN" altLang="en-US" sz="2800" dirty="0"/>
        </a:p>
      </dgm:t>
    </dgm:pt>
    <dgm:pt modelId="{7633B8E4-3D84-4E2B-9F1F-09720D134D4C}" type="parTrans" cxnId="{17DFD777-E557-4354-A30E-5273D7F2CA30}">
      <dgm:prSet/>
      <dgm:spPr/>
      <dgm:t>
        <a:bodyPr/>
        <a:lstStyle/>
        <a:p>
          <a:endParaRPr lang="zh-CN" altLang="en-US"/>
        </a:p>
      </dgm:t>
    </dgm:pt>
    <dgm:pt modelId="{E9684E89-9496-4470-BBA7-115DFED5798E}" type="sibTrans" cxnId="{17DFD777-E557-4354-A30E-5273D7F2CA30}">
      <dgm:prSet/>
      <dgm:spPr/>
      <dgm:t>
        <a:bodyPr/>
        <a:lstStyle/>
        <a:p>
          <a:endParaRPr lang="zh-CN" altLang="en-US"/>
        </a:p>
      </dgm:t>
    </dgm:pt>
    <dgm:pt modelId="{6BFCFB6C-39B9-47DC-BC14-AF744FFCD4F9}">
      <dgm:prSet phldrT="[文本]"/>
      <dgm:spPr/>
      <dgm:t>
        <a:bodyPr/>
        <a:lstStyle/>
        <a:p>
          <a:r>
            <a:rPr lang="zh-CN" altLang="en-US" b="1" dirty="0" smtClean="0"/>
            <a:t>教育教学活动                               科学研究</a:t>
          </a:r>
          <a:endParaRPr lang="zh-CN" altLang="en-US" b="1" dirty="0"/>
        </a:p>
      </dgm:t>
    </dgm:pt>
    <dgm:pt modelId="{3058690A-6078-49D2-95E6-8EC9638B4F19}" type="parTrans" cxnId="{F51DAAD5-E32D-4309-A051-1611E420F9D8}">
      <dgm:prSet/>
      <dgm:spPr/>
      <dgm:t>
        <a:bodyPr/>
        <a:lstStyle/>
        <a:p>
          <a:endParaRPr lang="zh-CN" altLang="en-US"/>
        </a:p>
      </dgm:t>
    </dgm:pt>
    <dgm:pt modelId="{65F74958-4896-4887-916A-E4D21F2C9D78}" type="sibTrans" cxnId="{F51DAAD5-E32D-4309-A051-1611E420F9D8}">
      <dgm:prSet/>
      <dgm:spPr/>
      <dgm:t>
        <a:bodyPr/>
        <a:lstStyle/>
        <a:p>
          <a:endParaRPr lang="zh-CN" altLang="en-US"/>
        </a:p>
      </dgm:t>
    </dgm:pt>
    <dgm:pt modelId="{06BCE212-2B6F-46E8-802B-4ABAE40FE0DD}">
      <dgm:prSet phldrT="[文本]" custT="1"/>
      <dgm:spPr/>
      <dgm:t>
        <a:bodyPr/>
        <a:lstStyle/>
        <a:p>
          <a:r>
            <a:rPr lang="zh-CN" altLang="en-US" sz="2800" dirty="0" smtClean="0"/>
            <a:t>学生交流</a:t>
          </a:r>
          <a:endParaRPr lang="zh-CN" altLang="en-US" sz="2800" dirty="0"/>
        </a:p>
      </dgm:t>
    </dgm:pt>
    <dgm:pt modelId="{1CD85445-1D89-43F8-9A80-46BA2D7EA4E2}" type="parTrans" cxnId="{C47752B6-96F0-4922-B61B-35C0869110E9}">
      <dgm:prSet/>
      <dgm:spPr/>
      <dgm:t>
        <a:bodyPr/>
        <a:lstStyle/>
        <a:p>
          <a:endParaRPr lang="zh-CN" altLang="en-US"/>
        </a:p>
      </dgm:t>
    </dgm:pt>
    <dgm:pt modelId="{40C9EC15-B6D9-411A-83A3-431913E5F12A}" type="sibTrans" cxnId="{C47752B6-96F0-4922-B61B-35C0869110E9}">
      <dgm:prSet/>
      <dgm:spPr/>
      <dgm:t>
        <a:bodyPr/>
        <a:lstStyle/>
        <a:p>
          <a:endParaRPr lang="zh-CN" altLang="en-US"/>
        </a:p>
      </dgm:t>
    </dgm:pt>
    <dgm:pt modelId="{CE9E77D2-D070-43D2-847C-590BA824D3A0}">
      <dgm:prSet phldrT="[文本]"/>
      <dgm:spPr/>
      <dgm:t>
        <a:bodyPr/>
        <a:lstStyle/>
        <a:p>
          <a:r>
            <a:rPr lang="zh-CN" altLang="en-US" b="1" dirty="0" smtClean="0"/>
            <a:t>公费项目</a:t>
          </a:r>
          <a:endParaRPr lang="zh-CN" altLang="en-US" b="1" dirty="0"/>
        </a:p>
      </dgm:t>
    </dgm:pt>
    <dgm:pt modelId="{C6B36C5E-E802-4A2B-8EEF-161646F4F24B}" type="parTrans" cxnId="{BA282C4C-CE43-47A8-B039-E55EF1D625D9}">
      <dgm:prSet/>
      <dgm:spPr/>
      <dgm:t>
        <a:bodyPr/>
        <a:lstStyle/>
        <a:p>
          <a:endParaRPr lang="zh-CN" altLang="en-US"/>
        </a:p>
      </dgm:t>
    </dgm:pt>
    <dgm:pt modelId="{B19B0AA2-0CFE-438C-AF2F-0A7A0E05492B}" type="sibTrans" cxnId="{BA282C4C-CE43-47A8-B039-E55EF1D625D9}">
      <dgm:prSet/>
      <dgm:spPr/>
      <dgm:t>
        <a:bodyPr/>
        <a:lstStyle/>
        <a:p>
          <a:endParaRPr lang="zh-CN" altLang="en-US"/>
        </a:p>
      </dgm:t>
    </dgm:pt>
    <dgm:pt modelId="{A5ED0645-5E08-4571-8C10-DE64885EB6CD}">
      <dgm:prSet phldrT="[文本]"/>
      <dgm:spPr/>
      <dgm:t>
        <a:bodyPr/>
        <a:lstStyle/>
        <a:p>
          <a:r>
            <a:rPr lang="zh-CN" altLang="en-US" b="1" dirty="0" smtClean="0"/>
            <a:t>学术访问                                        出席重要学术会议</a:t>
          </a:r>
          <a:endParaRPr lang="zh-CN" altLang="en-US" b="1" dirty="0"/>
        </a:p>
      </dgm:t>
    </dgm:pt>
    <dgm:pt modelId="{86AA95AF-0CC6-45BB-882D-8379D2732DD1}" type="parTrans" cxnId="{6A4353DD-936C-46B8-AD53-A3D344369C30}">
      <dgm:prSet/>
      <dgm:spPr/>
      <dgm:t>
        <a:bodyPr/>
        <a:lstStyle/>
        <a:p>
          <a:endParaRPr lang="zh-CN" altLang="en-US"/>
        </a:p>
      </dgm:t>
    </dgm:pt>
    <dgm:pt modelId="{FEAEAB92-1D84-4029-AF3E-3383A5899220}" type="sibTrans" cxnId="{6A4353DD-936C-46B8-AD53-A3D344369C30}">
      <dgm:prSet/>
      <dgm:spPr/>
      <dgm:t>
        <a:bodyPr/>
        <a:lstStyle/>
        <a:p>
          <a:endParaRPr lang="zh-CN" altLang="en-US"/>
        </a:p>
      </dgm:t>
    </dgm:pt>
    <dgm:pt modelId="{4102CF6B-327D-419B-81C8-15271FDFDA78}">
      <dgm:prSet phldrT="[文本]"/>
      <dgm:spPr/>
      <dgm:t>
        <a:bodyPr/>
        <a:lstStyle/>
        <a:p>
          <a:r>
            <a:rPr lang="zh-CN" altLang="en-US" b="1" dirty="0" smtClean="0"/>
            <a:t>执行国际学术组织履职任务</a:t>
          </a:r>
          <a:endParaRPr lang="zh-CN" altLang="en-US" b="1" dirty="0"/>
        </a:p>
      </dgm:t>
    </dgm:pt>
    <dgm:pt modelId="{542E67EE-5D19-4F06-84CE-2C2E6FE003BF}" type="parTrans" cxnId="{72EF4DDA-9C97-4C42-952D-8EA3E3D7ED4D}">
      <dgm:prSet/>
      <dgm:spPr/>
      <dgm:t>
        <a:bodyPr/>
        <a:lstStyle/>
        <a:p>
          <a:endParaRPr lang="zh-CN" altLang="en-US"/>
        </a:p>
      </dgm:t>
    </dgm:pt>
    <dgm:pt modelId="{A0165F8A-1466-4192-A604-4E5FC317A3F8}" type="sibTrans" cxnId="{72EF4DDA-9C97-4C42-952D-8EA3E3D7ED4D}">
      <dgm:prSet/>
      <dgm:spPr/>
      <dgm:t>
        <a:bodyPr/>
        <a:lstStyle/>
        <a:p>
          <a:endParaRPr lang="zh-CN" altLang="en-US"/>
        </a:p>
      </dgm:t>
    </dgm:pt>
    <dgm:pt modelId="{9893757B-291C-4D4D-8C2A-D19BE385B11B}">
      <dgm:prSet phldrT="[文本]"/>
      <dgm:spPr/>
      <dgm:t>
        <a:bodyPr/>
        <a:lstStyle/>
        <a:p>
          <a:r>
            <a:rPr lang="zh-CN" altLang="en-US" b="1" dirty="0" smtClean="0"/>
            <a:t>自费项目视情况而定</a:t>
          </a:r>
          <a:endParaRPr lang="zh-CN" altLang="en-US" b="1" dirty="0"/>
        </a:p>
      </dgm:t>
    </dgm:pt>
    <dgm:pt modelId="{3CD22BF0-81D9-453C-A67A-FC14D666F422}" type="parTrans" cxnId="{1389F3C8-E3F7-4F2C-A6EC-5F0E5D6A0934}">
      <dgm:prSet/>
      <dgm:spPr/>
    </dgm:pt>
    <dgm:pt modelId="{CA54567F-AFA0-4143-8FF2-2772AEB956CC}" type="sibTrans" cxnId="{1389F3C8-E3F7-4F2C-A6EC-5F0E5D6A0934}">
      <dgm:prSet/>
      <dgm:spPr/>
    </dgm:pt>
    <dgm:pt modelId="{9B3748C2-BC06-4266-B7EB-A233D7A8D13A}" type="pres">
      <dgm:prSet presAssocID="{A66C36DD-B486-4D8B-BEB3-0D7BC4D9831B}" presName="Name0" presStyleCnt="0">
        <dgm:presLayoutVars>
          <dgm:dir/>
          <dgm:animLvl val="lvl"/>
          <dgm:resizeHandles val="exact"/>
        </dgm:presLayoutVars>
      </dgm:prSet>
      <dgm:spPr/>
      <dgm:t>
        <a:bodyPr/>
        <a:lstStyle/>
        <a:p>
          <a:endParaRPr lang="zh-CN" altLang="en-US"/>
        </a:p>
      </dgm:t>
    </dgm:pt>
    <dgm:pt modelId="{E4DBADD0-27B0-4C53-8115-AC171BE7C234}" type="pres">
      <dgm:prSet presAssocID="{2712A4C1-8EDB-49B3-94BC-9B397708D5E3}" presName="linNode" presStyleCnt="0"/>
      <dgm:spPr/>
    </dgm:pt>
    <dgm:pt modelId="{915F6776-C3C2-4FC6-8373-B86177EF645F}" type="pres">
      <dgm:prSet presAssocID="{2712A4C1-8EDB-49B3-94BC-9B397708D5E3}" presName="parentText" presStyleLbl="node1" presStyleIdx="0" presStyleCnt="3">
        <dgm:presLayoutVars>
          <dgm:chMax val="1"/>
          <dgm:bulletEnabled val="1"/>
        </dgm:presLayoutVars>
      </dgm:prSet>
      <dgm:spPr/>
      <dgm:t>
        <a:bodyPr/>
        <a:lstStyle/>
        <a:p>
          <a:endParaRPr lang="zh-CN" altLang="en-US"/>
        </a:p>
      </dgm:t>
    </dgm:pt>
    <dgm:pt modelId="{5DBFF3C4-ABF7-45C7-A754-3CDE1DB27D06}" type="pres">
      <dgm:prSet presAssocID="{2712A4C1-8EDB-49B3-94BC-9B397708D5E3}" presName="descendantText" presStyleLbl="alignAccFollowNode1" presStyleIdx="0" presStyleCnt="3">
        <dgm:presLayoutVars>
          <dgm:bulletEnabled val="1"/>
        </dgm:presLayoutVars>
      </dgm:prSet>
      <dgm:spPr/>
      <dgm:t>
        <a:bodyPr/>
        <a:lstStyle/>
        <a:p>
          <a:endParaRPr lang="zh-CN" altLang="en-US"/>
        </a:p>
      </dgm:t>
    </dgm:pt>
    <dgm:pt modelId="{45003298-8F6D-46B5-83C4-D7DE6B48454F}" type="pres">
      <dgm:prSet presAssocID="{5CE536F8-FFF4-407B-B626-64CF67A60339}" presName="sp" presStyleCnt="0"/>
      <dgm:spPr/>
    </dgm:pt>
    <dgm:pt modelId="{D19A8526-0534-4CE8-9BD8-8826C6F7C373}" type="pres">
      <dgm:prSet presAssocID="{96D3589B-9C8B-4B09-897B-48D06B19768E}" presName="linNode" presStyleCnt="0"/>
      <dgm:spPr/>
    </dgm:pt>
    <dgm:pt modelId="{D5568067-8626-47DB-A47C-9CD6239B761F}" type="pres">
      <dgm:prSet presAssocID="{96D3589B-9C8B-4B09-897B-48D06B19768E}" presName="parentText" presStyleLbl="node1" presStyleIdx="1" presStyleCnt="3">
        <dgm:presLayoutVars>
          <dgm:chMax val="1"/>
          <dgm:bulletEnabled val="1"/>
        </dgm:presLayoutVars>
      </dgm:prSet>
      <dgm:spPr/>
      <dgm:t>
        <a:bodyPr/>
        <a:lstStyle/>
        <a:p>
          <a:endParaRPr lang="zh-CN" altLang="en-US"/>
        </a:p>
      </dgm:t>
    </dgm:pt>
    <dgm:pt modelId="{FA8022BA-B180-4E08-A78D-793C14756B2D}" type="pres">
      <dgm:prSet presAssocID="{96D3589B-9C8B-4B09-897B-48D06B19768E}" presName="descendantText" presStyleLbl="alignAccFollowNode1" presStyleIdx="1" presStyleCnt="3" custScaleY="117981">
        <dgm:presLayoutVars>
          <dgm:bulletEnabled val="1"/>
        </dgm:presLayoutVars>
      </dgm:prSet>
      <dgm:spPr/>
      <dgm:t>
        <a:bodyPr/>
        <a:lstStyle/>
        <a:p>
          <a:endParaRPr lang="zh-CN" altLang="en-US"/>
        </a:p>
      </dgm:t>
    </dgm:pt>
    <dgm:pt modelId="{E48E3A9F-45B1-43E2-8487-E60640E5ABA1}" type="pres">
      <dgm:prSet presAssocID="{E9684E89-9496-4470-BBA7-115DFED5798E}" presName="sp" presStyleCnt="0"/>
      <dgm:spPr/>
    </dgm:pt>
    <dgm:pt modelId="{7E87D6A6-56FE-4E97-B959-0803FD8D6E67}" type="pres">
      <dgm:prSet presAssocID="{06BCE212-2B6F-46E8-802B-4ABAE40FE0DD}" presName="linNode" presStyleCnt="0"/>
      <dgm:spPr/>
    </dgm:pt>
    <dgm:pt modelId="{1E2600C7-432F-46D6-8721-3836F601723A}" type="pres">
      <dgm:prSet presAssocID="{06BCE212-2B6F-46E8-802B-4ABAE40FE0DD}" presName="parentText" presStyleLbl="node1" presStyleIdx="2" presStyleCnt="3">
        <dgm:presLayoutVars>
          <dgm:chMax val="1"/>
          <dgm:bulletEnabled val="1"/>
        </dgm:presLayoutVars>
      </dgm:prSet>
      <dgm:spPr/>
      <dgm:t>
        <a:bodyPr/>
        <a:lstStyle/>
        <a:p>
          <a:endParaRPr lang="zh-CN" altLang="en-US"/>
        </a:p>
      </dgm:t>
    </dgm:pt>
    <dgm:pt modelId="{7AB8FEF9-55B1-488F-9EE6-95E67DEB9CA5}" type="pres">
      <dgm:prSet presAssocID="{06BCE212-2B6F-46E8-802B-4ABAE40FE0DD}" presName="descendantText" presStyleLbl="alignAccFollowNode1" presStyleIdx="2" presStyleCnt="3">
        <dgm:presLayoutVars>
          <dgm:bulletEnabled val="1"/>
        </dgm:presLayoutVars>
      </dgm:prSet>
      <dgm:spPr/>
      <dgm:t>
        <a:bodyPr/>
        <a:lstStyle/>
        <a:p>
          <a:endParaRPr lang="zh-CN" altLang="en-US"/>
        </a:p>
      </dgm:t>
    </dgm:pt>
  </dgm:ptLst>
  <dgm:cxnLst>
    <dgm:cxn modelId="{F51DAAD5-E32D-4309-A051-1611E420F9D8}" srcId="{96D3589B-9C8B-4B09-897B-48D06B19768E}" destId="{6BFCFB6C-39B9-47DC-BC14-AF744FFCD4F9}" srcOrd="0" destOrd="0" parTransId="{3058690A-6078-49D2-95E6-8EC9638B4F19}" sibTransId="{65F74958-4896-4887-916A-E4D21F2C9D78}"/>
    <dgm:cxn modelId="{C47752B6-96F0-4922-B61B-35C0869110E9}" srcId="{A66C36DD-B486-4D8B-BEB3-0D7BC4D9831B}" destId="{06BCE212-2B6F-46E8-802B-4ABAE40FE0DD}" srcOrd="2" destOrd="0" parTransId="{1CD85445-1D89-43F8-9A80-46BA2D7EA4E2}" sibTransId="{40C9EC15-B6D9-411A-83A3-431913E5F12A}"/>
    <dgm:cxn modelId="{5575A376-DCE6-4E5F-9783-9CAEC5D97E3D}" type="presOf" srcId="{CE9E77D2-D070-43D2-847C-590BA824D3A0}" destId="{7AB8FEF9-55B1-488F-9EE6-95E67DEB9CA5}" srcOrd="0" destOrd="0" presId="urn:microsoft.com/office/officeart/2005/8/layout/vList5"/>
    <dgm:cxn modelId="{AD7C5C72-7A83-485A-A884-E50DDCE4B3F4}" type="presOf" srcId="{A5ED0645-5E08-4571-8C10-DE64885EB6CD}" destId="{FA8022BA-B180-4E08-A78D-793C14756B2D}" srcOrd="0" destOrd="1" presId="urn:microsoft.com/office/officeart/2005/8/layout/vList5"/>
    <dgm:cxn modelId="{40045665-C104-4023-892F-5E179781EED7}" type="presOf" srcId="{4102CF6B-327D-419B-81C8-15271FDFDA78}" destId="{FA8022BA-B180-4E08-A78D-793C14756B2D}" srcOrd="0" destOrd="2" presId="urn:microsoft.com/office/officeart/2005/8/layout/vList5"/>
    <dgm:cxn modelId="{3E709CED-4751-49E5-BF07-2FADA09B3AB2}" type="presOf" srcId="{BF93557C-4FA4-4A9C-A69C-48649A59B10B}" destId="{5DBFF3C4-ABF7-45C7-A754-3CDE1DB27D06}" srcOrd="0" destOrd="0" presId="urn:microsoft.com/office/officeart/2005/8/layout/vList5"/>
    <dgm:cxn modelId="{17DFD777-E557-4354-A30E-5273D7F2CA30}" srcId="{A66C36DD-B486-4D8B-BEB3-0D7BC4D9831B}" destId="{96D3589B-9C8B-4B09-897B-48D06B19768E}" srcOrd="1" destOrd="0" parTransId="{7633B8E4-3D84-4E2B-9F1F-09720D134D4C}" sibTransId="{E9684E89-9496-4470-BBA7-115DFED5798E}"/>
    <dgm:cxn modelId="{C484DC07-BB5F-4DAE-A178-00679BCF3AED}" type="presOf" srcId="{06BCE212-2B6F-46E8-802B-4ABAE40FE0DD}" destId="{1E2600C7-432F-46D6-8721-3836F601723A}" srcOrd="0" destOrd="0" presId="urn:microsoft.com/office/officeart/2005/8/layout/vList5"/>
    <dgm:cxn modelId="{383675AD-D437-46B6-8606-0C8938F248C5}" type="presOf" srcId="{A66C36DD-B486-4D8B-BEB3-0D7BC4D9831B}" destId="{9B3748C2-BC06-4266-B7EB-A233D7A8D13A}" srcOrd="0" destOrd="0" presId="urn:microsoft.com/office/officeart/2005/8/layout/vList5"/>
    <dgm:cxn modelId="{93F02542-B448-4C7F-ABA5-42E1BA493D3A}" srcId="{2712A4C1-8EDB-49B3-94BC-9B397708D5E3}" destId="{B6C4F27C-BA74-43D8-802D-C0131513B1D3}" srcOrd="1" destOrd="0" parTransId="{FB863DA0-63B1-4F07-8B40-9C70132D1E17}" sibTransId="{BAE04851-1DE5-4DB0-B594-7497FDA890D5}"/>
    <dgm:cxn modelId="{BBEEEB93-3CD2-4369-AEBC-A5FC8A2A4A11}" srcId="{2712A4C1-8EDB-49B3-94BC-9B397708D5E3}" destId="{BF93557C-4FA4-4A9C-A69C-48649A59B10B}" srcOrd="0" destOrd="0" parTransId="{EF2ADBAE-0FE5-4BD4-A8AD-98FBDA4C5235}" sibTransId="{E10F6005-DAC4-46A1-A606-5D2A086818AF}"/>
    <dgm:cxn modelId="{6A4353DD-936C-46B8-AD53-A3D344369C30}" srcId="{96D3589B-9C8B-4B09-897B-48D06B19768E}" destId="{A5ED0645-5E08-4571-8C10-DE64885EB6CD}" srcOrd="1" destOrd="0" parTransId="{86AA95AF-0CC6-45BB-882D-8379D2732DD1}" sibTransId="{FEAEAB92-1D84-4029-AF3E-3383A5899220}"/>
    <dgm:cxn modelId="{92031F1A-84C6-401D-92F9-7CF682DBF97E}" type="presOf" srcId="{6BFCFB6C-39B9-47DC-BC14-AF744FFCD4F9}" destId="{FA8022BA-B180-4E08-A78D-793C14756B2D}" srcOrd="0" destOrd="0" presId="urn:microsoft.com/office/officeart/2005/8/layout/vList5"/>
    <dgm:cxn modelId="{72EF4DDA-9C97-4C42-952D-8EA3E3D7ED4D}" srcId="{96D3589B-9C8B-4B09-897B-48D06B19768E}" destId="{4102CF6B-327D-419B-81C8-15271FDFDA78}" srcOrd="2" destOrd="0" parTransId="{542E67EE-5D19-4F06-84CE-2C2E6FE003BF}" sibTransId="{A0165F8A-1466-4192-A604-4E5FC317A3F8}"/>
    <dgm:cxn modelId="{DE31CAFF-4608-4B9A-87E9-39F035EEA70D}" type="presOf" srcId="{B6C4F27C-BA74-43D8-802D-C0131513B1D3}" destId="{5DBFF3C4-ABF7-45C7-A754-3CDE1DB27D06}" srcOrd="0" destOrd="1" presId="urn:microsoft.com/office/officeart/2005/8/layout/vList5"/>
    <dgm:cxn modelId="{1389F3C8-E3F7-4F2C-A6EC-5F0E5D6A0934}" srcId="{06BCE212-2B6F-46E8-802B-4ABAE40FE0DD}" destId="{9893757B-291C-4D4D-8C2A-D19BE385B11B}" srcOrd="1" destOrd="0" parTransId="{3CD22BF0-81D9-453C-A67A-FC14D666F422}" sibTransId="{CA54567F-AFA0-4143-8FF2-2772AEB956CC}"/>
    <dgm:cxn modelId="{BA282C4C-CE43-47A8-B039-E55EF1D625D9}" srcId="{06BCE212-2B6F-46E8-802B-4ABAE40FE0DD}" destId="{CE9E77D2-D070-43D2-847C-590BA824D3A0}" srcOrd="0" destOrd="0" parTransId="{C6B36C5E-E802-4A2B-8EEF-161646F4F24B}" sibTransId="{B19B0AA2-0CFE-438C-AF2F-0A7A0E05492B}"/>
    <dgm:cxn modelId="{870F9B1C-AD43-446A-A325-47EB9976EFB4}" srcId="{A66C36DD-B486-4D8B-BEB3-0D7BC4D9831B}" destId="{2712A4C1-8EDB-49B3-94BC-9B397708D5E3}" srcOrd="0" destOrd="0" parTransId="{D8CC109D-E085-4D36-B968-786AC9D1141A}" sibTransId="{5CE536F8-FFF4-407B-B626-64CF67A60339}"/>
    <dgm:cxn modelId="{3CD161CB-909B-4DFB-88F3-897517BCA160}" type="presOf" srcId="{96D3589B-9C8B-4B09-897B-48D06B19768E}" destId="{D5568067-8626-47DB-A47C-9CD6239B761F}" srcOrd="0" destOrd="0" presId="urn:microsoft.com/office/officeart/2005/8/layout/vList5"/>
    <dgm:cxn modelId="{8C74136B-2ADD-44EA-9EB0-F509987598AD}" type="presOf" srcId="{9893757B-291C-4D4D-8C2A-D19BE385B11B}" destId="{7AB8FEF9-55B1-488F-9EE6-95E67DEB9CA5}" srcOrd="0" destOrd="1" presId="urn:microsoft.com/office/officeart/2005/8/layout/vList5"/>
    <dgm:cxn modelId="{BDA08911-3213-4723-ABD3-E78BBA99093B}" type="presOf" srcId="{2712A4C1-8EDB-49B3-94BC-9B397708D5E3}" destId="{915F6776-C3C2-4FC6-8373-B86177EF645F}" srcOrd="0" destOrd="0" presId="urn:microsoft.com/office/officeart/2005/8/layout/vList5"/>
    <dgm:cxn modelId="{B9258132-DEBA-4976-B09D-3B0082A344D2}" type="presParOf" srcId="{9B3748C2-BC06-4266-B7EB-A233D7A8D13A}" destId="{E4DBADD0-27B0-4C53-8115-AC171BE7C234}" srcOrd="0" destOrd="0" presId="urn:microsoft.com/office/officeart/2005/8/layout/vList5"/>
    <dgm:cxn modelId="{A400B446-2A1E-46C4-8157-F66BD1ABDDCD}" type="presParOf" srcId="{E4DBADD0-27B0-4C53-8115-AC171BE7C234}" destId="{915F6776-C3C2-4FC6-8373-B86177EF645F}" srcOrd="0" destOrd="0" presId="urn:microsoft.com/office/officeart/2005/8/layout/vList5"/>
    <dgm:cxn modelId="{DBD28D76-8658-478A-AB4D-C399CE9595F2}" type="presParOf" srcId="{E4DBADD0-27B0-4C53-8115-AC171BE7C234}" destId="{5DBFF3C4-ABF7-45C7-A754-3CDE1DB27D06}" srcOrd="1" destOrd="0" presId="urn:microsoft.com/office/officeart/2005/8/layout/vList5"/>
    <dgm:cxn modelId="{BC4D8FA8-0480-4F6A-8BAD-4FCC866C83AD}" type="presParOf" srcId="{9B3748C2-BC06-4266-B7EB-A233D7A8D13A}" destId="{45003298-8F6D-46B5-83C4-D7DE6B48454F}" srcOrd="1" destOrd="0" presId="urn:microsoft.com/office/officeart/2005/8/layout/vList5"/>
    <dgm:cxn modelId="{22F06A45-601D-45A4-98CD-D045B0FDD437}" type="presParOf" srcId="{9B3748C2-BC06-4266-B7EB-A233D7A8D13A}" destId="{D19A8526-0534-4CE8-9BD8-8826C6F7C373}" srcOrd="2" destOrd="0" presId="urn:microsoft.com/office/officeart/2005/8/layout/vList5"/>
    <dgm:cxn modelId="{9A2A9C67-965A-4BF0-AD88-407AD224D004}" type="presParOf" srcId="{D19A8526-0534-4CE8-9BD8-8826C6F7C373}" destId="{D5568067-8626-47DB-A47C-9CD6239B761F}" srcOrd="0" destOrd="0" presId="urn:microsoft.com/office/officeart/2005/8/layout/vList5"/>
    <dgm:cxn modelId="{9FC79276-D3CA-4CD7-8CA0-C855247A4600}" type="presParOf" srcId="{D19A8526-0534-4CE8-9BD8-8826C6F7C373}" destId="{FA8022BA-B180-4E08-A78D-793C14756B2D}" srcOrd="1" destOrd="0" presId="urn:microsoft.com/office/officeart/2005/8/layout/vList5"/>
    <dgm:cxn modelId="{73838E63-37F1-49D7-A2F6-388E4ABA1182}" type="presParOf" srcId="{9B3748C2-BC06-4266-B7EB-A233D7A8D13A}" destId="{E48E3A9F-45B1-43E2-8487-E60640E5ABA1}" srcOrd="3" destOrd="0" presId="urn:microsoft.com/office/officeart/2005/8/layout/vList5"/>
    <dgm:cxn modelId="{8F994605-EC29-492D-A86E-2BECE89B2CA3}" type="presParOf" srcId="{9B3748C2-BC06-4266-B7EB-A233D7A8D13A}" destId="{7E87D6A6-56FE-4E97-B959-0803FD8D6E67}" srcOrd="4" destOrd="0" presId="urn:microsoft.com/office/officeart/2005/8/layout/vList5"/>
    <dgm:cxn modelId="{AD7C4837-F46C-4A0F-BCD3-73498B94C991}" type="presParOf" srcId="{7E87D6A6-56FE-4E97-B959-0803FD8D6E67}" destId="{1E2600C7-432F-46D6-8721-3836F601723A}" srcOrd="0" destOrd="0" presId="urn:microsoft.com/office/officeart/2005/8/layout/vList5"/>
    <dgm:cxn modelId="{67700B75-7D9E-43F6-A6E9-B9ED1421FDAA}" type="presParOf" srcId="{7E87D6A6-56FE-4E97-B959-0803FD8D6E67}" destId="{7AB8FEF9-55B1-488F-9EE6-95E67DEB9CA5}" srcOrd="1" destOrd="0" presId="urn:microsoft.com/office/officeart/2005/8/layout/vList5"/>
  </dgm:cxnLst>
  <dgm:bg/>
  <dgm:whole/>
</dgm:dataModel>
</file>

<file path=ppt/diagrams/data21.xml><?xml version="1.0" encoding="utf-8"?>
<dgm:dataModel xmlns:dgm="http://schemas.openxmlformats.org/drawingml/2006/diagram" xmlns:a="http://schemas.openxmlformats.org/drawingml/2006/main">
  <dgm:ptLst>
    <dgm:pt modelId="{B47B02DA-53AA-4831-86A3-7787AE49ADBB}" type="doc">
      <dgm:prSet loTypeId="urn:microsoft.com/office/officeart/2005/8/layout/hierarchy3" loCatId="list" qsTypeId="urn:microsoft.com/office/officeart/2005/8/quickstyle/3d3" qsCatId="3D" csTypeId="urn:microsoft.com/office/officeart/2005/8/colors/accent1_2" csCatId="accent1" phldr="1"/>
      <dgm:spPr/>
      <dgm:t>
        <a:bodyPr/>
        <a:lstStyle/>
        <a:p>
          <a:endParaRPr lang="zh-CN" altLang="en-US"/>
        </a:p>
      </dgm:t>
    </dgm:pt>
    <dgm:pt modelId="{F671005A-F0A6-430A-A42F-FF4E9D59837B}">
      <dgm:prSet phldrT="[文本]"/>
      <dgm:spPr/>
      <dgm:t>
        <a:bodyPr/>
        <a:lstStyle/>
        <a:p>
          <a:r>
            <a:rPr lang="zh-CN" altLang="en-US" dirty="0" smtClean="0"/>
            <a:t>材料清单</a:t>
          </a:r>
          <a:endParaRPr lang="zh-CN" altLang="en-US" dirty="0"/>
        </a:p>
      </dgm:t>
    </dgm:pt>
    <dgm:pt modelId="{EAC24C51-D3A8-4035-B861-5C8AC0DB84FF}" type="parTrans" cxnId="{C81D7618-0415-4A30-91E6-31DD4E01ABC6}">
      <dgm:prSet/>
      <dgm:spPr/>
      <dgm:t>
        <a:bodyPr/>
        <a:lstStyle/>
        <a:p>
          <a:endParaRPr lang="zh-CN" altLang="en-US"/>
        </a:p>
      </dgm:t>
    </dgm:pt>
    <dgm:pt modelId="{BEE74E52-9B97-4F80-A07A-450A2027869E}" type="sibTrans" cxnId="{C81D7618-0415-4A30-91E6-31DD4E01ABC6}">
      <dgm:prSet/>
      <dgm:spPr/>
      <dgm:t>
        <a:bodyPr/>
        <a:lstStyle/>
        <a:p>
          <a:endParaRPr lang="zh-CN" altLang="en-US"/>
        </a:p>
      </dgm:t>
    </dgm:pt>
    <dgm:pt modelId="{64B48487-A210-4017-B7D1-DD646AAEC1A4}">
      <dgm:prSet phldrT="[文本]" custT="1"/>
      <dgm:spPr>
        <a:blipFill rotWithShape="0">
          <a:blip xmlns:r="http://schemas.openxmlformats.org/officeDocument/2006/relationships" r:embed="rId1"/>
          <a:tile tx="0" ty="0" sx="100000" sy="100000" flip="none" algn="tl"/>
        </a:blipFill>
      </dgm:spPr>
      <dgm:t>
        <a:bodyPr/>
        <a:lstStyle/>
        <a:p>
          <a:pPr algn="l"/>
          <a:r>
            <a:rPr lang="en-US" altLang="zh-CN" sz="1800" b="1" dirty="0" smtClean="0"/>
            <a:t>1.</a:t>
          </a:r>
          <a:r>
            <a:rPr lang="zh-CN" altLang="en-US" sz="1800" b="1" dirty="0" smtClean="0"/>
            <a:t>出入境记录</a:t>
          </a:r>
          <a:endParaRPr lang="en-US" altLang="zh-CN" sz="1800" b="1" dirty="0" smtClean="0"/>
        </a:p>
        <a:p>
          <a:pPr algn="l"/>
          <a:r>
            <a:rPr lang="en-US" altLang="zh-CN" sz="1800" b="1" dirty="0" smtClean="0"/>
            <a:t>2.</a:t>
          </a:r>
          <a:r>
            <a:rPr lang="zh-CN" altLang="en-US" sz="1800" b="1" dirty="0" smtClean="0"/>
            <a:t>签证</a:t>
          </a:r>
        </a:p>
        <a:p>
          <a:pPr algn="l"/>
          <a:r>
            <a:rPr lang="en-US" altLang="zh-CN" sz="1800" b="1" dirty="0" smtClean="0"/>
            <a:t>3.</a:t>
          </a:r>
          <a:r>
            <a:rPr lang="zh-CN" altLang="en-US" sz="1800" b="1" dirty="0" smtClean="0">
              <a:hlinkClick xmlns:r="http://schemas.openxmlformats.org/officeDocument/2006/relationships" r:id="rId2" action="ppaction://hlinkfile"/>
            </a:rPr>
            <a:t>报销单</a:t>
          </a:r>
          <a:r>
            <a:rPr lang="zh-CN" altLang="en-US" sz="1800" b="1" dirty="0" smtClean="0"/>
            <a:t>  </a:t>
          </a:r>
          <a:r>
            <a:rPr lang="zh-CN" altLang="en-US" sz="1800" b="1" dirty="0" smtClean="0">
              <a:hlinkClick xmlns:r="http://schemas.openxmlformats.org/officeDocument/2006/relationships" r:id="rId3" action="ppaction://hlinkfile"/>
            </a:rPr>
            <a:t>   </a:t>
          </a:r>
          <a:endParaRPr lang="en-US" altLang="zh-CN" sz="1800" b="1" dirty="0" smtClean="0"/>
        </a:p>
        <a:p>
          <a:pPr algn="l"/>
          <a:r>
            <a:rPr lang="en-US" altLang="zh-CN" sz="1800" b="1" dirty="0" smtClean="0"/>
            <a:t>4.</a:t>
          </a:r>
          <a:r>
            <a:rPr lang="zh-CN" altLang="en-US" sz="1800" b="1" dirty="0" smtClean="0"/>
            <a:t>外方票据</a:t>
          </a:r>
          <a:endParaRPr lang="en-US" altLang="zh-CN" sz="1800" b="1" dirty="0" smtClean="0"/>
        </a:p>
        <a:p>
          <a:pPr algn="l"/>
          <a:r>
            <a:rPr lang="en-US" altLang="zh-CN" sz="1800" b="1" dirty="0" smtClean="0"/>
            <a:t>5.</a:t>
          </a:r>
          <a:r>
            <a:rPr lang="zh-CN" altLang="en-US" sz="1800" b="1" dirty="0" smtClean="0"/>
            <a:t>邀请函</a:t>
          </a:r>
        </a:p>
        <a:p>
          <a:pPr algn="l"/>
          <a:r>
            <a:rPr lang="en-US" altLang="zh-CN" sz="1800" b="1" dirty="0" smtClean="0"/>
            <a:t>6.</a:t>
          </a:r>
          <a:r>
            <a:rPr lang="zh-CN" altLang="en-US" sz="1600" b="1" dirty="0" smtClean="0"/>
            <a:t>批文和公示材料</a:t>
          </a:r>
          <a:endParaRPr lang="en-US" altLang="zh-CN" sz="1600" b="1" dirty="0" smtClean="0"/>
        </a:p>
        <a:p>
          <a:pPr algn="l"/>
          <a:r>
            <a:rPr lang="en-US" altLang="zh-CN" sz="1600" b="1" dirty="0" smtClean="0"/>
            <a:t>7</a:t>
          </a:r>
          <a:r>
            <a:rPr lang="en-US" altLang="zh-CN" sz="1600" b="1" dirty="0" smtClean="0">
              <a:solidFill>
                <a:schemeClr val="tx1"/>
              </a:solidFill>
            </a:rPr>
            <a:t>.</a:t>
          </a:r>
          <a:r>
            <a:rPr lang="zh-CN" altLang="en-US" sz="1600" b="1" dirty="0" smtClean="0">
              <a:solidFill>
                <a:schemeClr val="tx1"/>
              </a:solidFill>
              <a:hlinkClick xmlns:r="http://schemas.openxmlformats.org/officeDocument/2006/relationships" r:id="rId4" action="ppaction://hlinkfile"/>
            </a:rPr>
            <a:t>情况汇报表</a:t>
          </a:r>
          <a:endParaRPr lang="zh-CN" altLang="en-US" sz="1800" b="1" dirty="0">
            <a:solidFill>
              <a:schemeClr val="tx1"/>
            </a:solidFill>
          </a:endParaRPr>
        </a:p>
      </dgm:t>
    </dgm:pt>
    <dgm:pt modelId="{4C3EA04D-3C83-423C-B344-BAC6C9F13155}" type="parTrans" cxnId="{0F71956C-19C2-4400-8CD8-760B3F05EA39}">
      <dgm:prSet/>
      <dgm:spPr/>
      <dgm:t>
        <a:bodyPr/>
        <a:lstStyle/>
        <a:p>
          <a:endParaRPr lang="zh-CN" altLang="en-US"/>
        </a:p>
      </dgm:t>
    </dgm:pt>
    <dgm:pt modelId="{111319E8-3E14-4139-BADC-14E15A13E7B9}" type="sibTrans" cxnId="{0F71956C-19C2-4400-8CD8-760B3F05EA39}">
      <dgm:prSet/>
      <dgm:spPr/>
      <dgm:t>
        <a:bodyPr/>
        <a:lstStyle/>
        <a:p>
          <a:endParaRPr lang="zh-CN" altLang="en-US"/>
        </a:p>
      </dgm:t>
    </dgm:pt>
    <dgm:pt modelId="{CE2DE6B0-8A35-48BB-8016-AB2B31C6AF9E}">
      <dgm:prSet phldrT="[文本]"/>
      <dgm:spPr/>
      <dgm:t>
        <a:bodyPr/>
        <a:lstStyle/>
        <a:p>
          <a:r>
            <a:rPr lang="zh-CN" altLang="en-US" dirty="0" smtClean="0"/>
            <a:t>签字</a:t>
          </a:r>
          <a:endParaRPr lang="zh-CN" altLang="en-US" dirty="0"/>
        </a:p>
      </dgm:t>
    </dgm:pt>
    <dgm:pt modelId="{96C7C591-2E72-42E8-A935-86D558482127}" type="parTrans" cxnId="{E519B0CE-179A-4298-B3B4-CDFB467F83F6}">
      <dgm:prSet/>
      <dgm:spPr/>
      <dgm:t>
        <a:bodyPr/>
        <a:lstStyle/>
        <a:p>
          <a:endParaRPr lang="zh-CN" altLang="en-US"/>
        </a:p>
      </dgm:t>
    </dgm:pt>
    <dgm:pt modelId="{F5318E45-D9CF-46B4-825D-9457E05AB5E6}" type="sibTrans" cxnId="{E519B0CE-179A-4298-B3B4-CDFB467F83F6}">
      <dgm:prSet/>
      <dgm:spPr/>
      <dgm:t>
        <a:bodyPr/>
        <a:lstStyle/>
        <a:p>
          <a:endParaRPr lang="zh-CN" altLang="en-US"/>
        </a:p>
      </dgm:t>
    </dgm:pt>
    <dgm:pt modelId="{7E4AAA46-CABE-4311-BDF9-646B80DD4AA3}">
      <dgm:prSet phldrT="[文本]"/>
      <dgm:spPr>
        <a:blipFill rotWithShape="0">
          <a:blip xmlns:r="http://schemas.openxmlformats.org/officeDocument/2006/relationships" r:embed="rId1"/>
          <a:tile tx="0" ty="0" sx="100000" sy="100000" flip="none" algn="tl"/>
        </a:blipFill>
      </dgm:spPr>
      <dgm:t>
        <a:bodyPr/>
        <a:lstStyle/>
        <a:p>
          <a:pPr algn="l"/>
          <a:r>
            <a:rPr lang="en-US" altLang="zh-CN" b="1" dirty="0" smtClean="0"/>
            <a:t>1.</a:t>
          </a:r>
          <a:r>
            <a:rPr lang="zh-CN" altLang="en-US" b="1" dirty="0" smtClean="0"/>
            <a:t>所在单位</a:t>
          </a:r>
          <a:endParaRPr lang="en-US" altLang="zh-CN" b="1" dirty="0" smtClean="0"/>
        </a:p>
        <a:p>
          <a:pPr algn="l"/>
          <a:r>
            <a:rPr lang="en-US" altLang="zh-CN" b="1" dirty="0" smtClean="0"/>
            <a:t>2.</a:t>
          </a:r>
          <a:r>
            <a:rPr lang="zh-CN" altLang="en-US" b="1" dirty="0" smtClean="0"/>
            <a:t>经费来源部门</a:t>
          </a:r>
          <a:endParaRPr lang="en-US" altLang="zh-CN" b="1" dirty="0" smtClean="0"/>
        </a:p>
        <a:p>
          <a:pPr algn="l"/>
          <a:r>
            <a:rPr lang="en-US" altLang="zh-CN" b="1" dirty="0" smtClean="0"/>
            <a:t>3.</a:t>
          </a:r>
          <a:r>
            <a:rPr lang="zh-CN" altLang="en-US" b="1" dirty="0" smtClean="0"/>
            <a:t>国际</a:t>
          </a:r>
          <a:r>
            <a:rPr lang="en-US" altLang="zh-CN" b="1" dirty="0" smtClean="0"/>
            <a:t>/</a:t>
          </a:r>
          <a:r>
            <a:rPr lang="zh-CN" altLang="en-US" b="1" dirty="0" smtClean="0"/>
            <a:t>港澳台</a:t>
          </a:r>
          <a:endParaRPr lang="en-US" altLang="zh-CN" b="1" dirty="0" smtClean="0"/>
        </a:p>
        <a:p>
          <a:pPr algn="l"/>
          <a:r>
            <a:rPr lang="en-US" altLang="zh-CN" b="1" dirty="0" smtClean="0"/>
            <a:t>4.</a:t>
          </a:r>
          <a:r>
            <a:rPr lang="zh-CN" altLang="en-US" b="1" dirty="0" smtClean="0"/>
            <a:t>财务处</a:t>
          </a:r>
          <a:endParaRPr lang="en-US" altLang="zh-CN" b="1" dirty="0" smtClean="0"/>
        </a:p>
        <a:p>
          <a:pPr algn="l"/>
          <a:r>
            <a:rPr lang="en-US" altLang="zh-CN" b="1" dirty="0" smtClean="0"/>
            <a:t>5.</a:t>
          </a:r>
          <a:r>
            <a:rPr lang="zh-CN" altLang="en-US" b="1" dirty="0" smtClean="0"/>
            <a:t>校领导</a:t>
          </a:r>
          <a:endParaRPr lang="en-US" altLang="zh-CN" b="1" dirty="0" smtClean="0"/>
        </a:p>
        <a:p>
          <a:pPr algn="ctr"/>
          <a:endParaRPr lang="zh-CN" altLang="en-US" dirty="0"/>
        </a:p>
      </dgm:t>
    </dgm:pt>
    <dgm:pt modelId="{74154A08-CF96-43C6-8C3A-6B07FA1EB8E8}" type="parTrans" cxnId="{AD81D9E8-8659-4929-A3BE-2C6A8C49DB0A}">
      <dgm:prSet/>
      <dgm:spPr/>
      <dgm:t>
        <a:bodyPr/>
        <a:lstStyle/>
        <a:p>
          <a:endParaRPr lang="zh-CN" altLang="en-US"/>
        </a:p>
      </dgm:t>
    </dgm:pt>
    <dgm:pt modelId="{DE7B9A89-C0F2-4240-A412-7BCA8C2DE439}" type="sibTrans" cxnId="{AD81D9E8-8659-4929-A3BE-2C6A8C49DB0A}">
      <dgm:prSet/>
      <dgm:spPr/>
      <dgm:t>
        <a:bodyPr/>
        <a:lstStyle/>
        <a:p>
          <a:endParaRPr lang="zh-CN" altLang="en-US"/>
        </a:p>
      </dgm:t>
    </dgm:pt>
    <dgm:pt modelId="{72EA1B9F-2410-46CC-8C4D-04D2F3C05934}">
      <dgm:prSet phldrT="[文本]"/>
      <dgm:spPr/>
      <dgm:t>
        <a:bodyPr/>
        <a:lstStyle/>
        <a:p>
          <a:r>
            <a:rPr lang="zh-CN" altLang="en-US" dirty="0" smtClean="0"/>
            <a:t>注意事项</a:t>
          </a:r>
          <a:endParaRPr lang="zh-CN" altLang="en-US" dirty="0"/>
        </a:p>
      </dgm:t>
    </dgm:pt>
    <dgm:pt modelId="{ABA6190E-FF3B-4196-86A1-6C0D701CCFA8}" type="parTrans" cxnId="{2D517A42-0641-4755-BEF0-6E7190B09A8F}">
      <dgm:prSet/>
      <dgm:spPr/>
      <dgm:t>
        <a:bodyPr/>
        <a:lstStyle/>
        <a:p>
          <a:endParaRPr lang="zh-CN" altLang="en-US"/>
        </a:p>
      </dgm:t>
    </dgm:pt>
    <dgm:pt modelId="{88579D69-FC0E-4B1F-968F-ABEBB920CB1A}" type="sibTrans" cxnId="{2D517A42-0641-4755-BEF0-6E7190B09A8F}">
      <dgm:prSet/>
      <dgm:spPr/>
      <dgm:t>
        <a:bodyPr/>
        <a:lstStyle/>
        <a:p>
          <a:endParaRPr lang="zh-CN" altLang="en-US"/>
        </a:p>
      </dgm:t>
    </dgm:pt>
    <dgm:pt modelId="{6E9A5C8A-F0C4-4C8A-BD18-1C03712F1D93}">
      <dgm:prSet phldrT="[文本]"/>
      <dgm:spPr>
        <a:blipFill rotWithShape="0">
          <a:blip xmlns:r="http://schemas.openxmlformats.org/officeDocument/2006/relationships" r:embed="rId1"/>
          <a:tile tx="0" ty="0" sx="100000" sy="100000" flip="none" algn="tl"/>
        </a:blipFill>
      </dgm:spPr>
      <dgm:t>
        <a:bodyPr/>
        <a:lstStyle/>
        <a:p>
          <a:pPr algn="l"/>
          <a:r>
            <a:rPr lang="en-US" altLang="zh-CN" b="1" dirty="0" smtClean="0"/>
            <a:t>1.</a:t>
          </a:r>
          <a:r>
            <a:rPr lang="zh-CN" altLang="en-US" b="1" dirty="0" smtClean="0"/>
            <a:t>事前审批和公示，无公示不核销</a:t>
          </a:r>
          <a:endParaRPr lang="en-US" altLang="zh-CN" b="1" dirty="0" smtClean="0"/>
        </a:p>
        <a:p>
          <a:pPr algn="l"/>
          <a:r>
            <a:rPr lang="en-US" altLang="zh-CN" b="1" dirty="0" smtClean="0"/>
            <a:t>2.</a:t>
          </a:r>
          <a:r>
            <a:rPr lang="zh-CN" altLang="en-US" b="1" dirty="0" smtClean="0"/>
            <a:t>请假和待遇按人事处相关规定</a:t>
          </a:r>
          <a:endParaRPr lang="en-US" altLang="zh-CN" b="1" dirty="0" smtClean="0"/>
        </a:p>
        <a:p>
          <a:pPr algn="l"/>
          <a:r>
            <a:rPr lang="en-US" altLang="zh-CN" b="1" dirty="0" smtClean="0"/>
            <a:t>3.</a:t>
          </a:r>
          <a:r>
            <a:rPr lang="zh-CN" altLang="en-US" b="1" dirty="0" smtClean="0"/>
            <a:t>特殊情况</a:t>
          </a:r>
          <a:endParaRPr lang="zh-CN" altLang="en-US" b="1" dirty="0"/>
        </a:p>
      </dgm:t>
    </dgm:pt>
    <dgm:pt modelId="{858FE257-1C6A-432A-8758-060CB5E3A79D}" type="parTrans" cxnId="{91AFF0FF-2796-4E11-A1A5-174438B1A563}">
      <dgm:prSet/>
      <dgm:spPr/>
      <dgm:t>
        <a:bodyPr/>
        <a:lstStyle/>
        <a:p>
          <a:endParaRPr lang="zh-CN" altLang="en-US"/>
        </a:p>
      </dgm:t>
    </dgm:pt>
    <dgm:pt modelId="{7C6B1033-E4DA-42DB-B6BA-DE8EAD7EB300}" type="sibTrans" cxnId="{91AFF0FF-2796-4E11-A1A5-174438B1A563}">
      <dgm:prSet/>
      <dgm:spPr/>
      <dgm:t>
        <a:bodyPr/>
        <a:lstStyle/>
        <a:p>
          <a:endParaRPr lang="zh-CN" altLang="en-US"/>
        </a:p>
      </dgm:t>
    </dgm:pt>
    <dgm:pt modelId="{BD52D6C0-02CB-4A91-9FDE-DC7F433DFFF5}" type="pres">
      <dgm:prSet presAssocID="{B47B02DA-53AA-4831-86A3-7787AE49ADBB}" presName="diagram" presStyleCnt="0">
        <dgm:presLayoutVars>
          <dgm:chPref val="1"/>
          <dgm:dir/>
          <dgm:animOne val="branch"/>
          <dgm:animLvl val="lvl"/>
          <dgm:resizeHandles/>
        </dgm:presLayoutVars>
      </dgm:prSet>
      <dgm:spPr/>
      <dgm:t>
        <a:bodyPr/>
        <a:lstStyle/>
        <a:p>
          <a:endParaRPr lang="zh-CN" altLang="en-US"/>
        </a:p>
      </dgm:t>
    </dgm:pt>
    <dgm:pt modelId="{70F2617D-DD8C-4A21-A786-C78F0C895675}" type="pres">
      <dgm:prSet presAssocID="{F671005A-F0A6-430A-A42F-FF4E9D59837B}" presName="root" presStyleCnt="0"/>
      <dgm:spPr/>
    </dgm:pt>
    <dgm:pt modelId="{6F9B299E-92B0-42F1-A432-FFFAAB7A6532}" type="pres">
      <dgm:prSet presAssocID="{F671005A-F0A6-430A-A42F-FF4E9D59837B}" presName="rootComposite" presStyleCnt="0"/>
      <dgm:spPr/>
    </dgm:pt>
    <dgm:pt modelId="{5DD86E69-01DC-4425-B17E-5F6B38EB129F}" type="pres">
      <dgm:prSet presAssocID="{F671005A-F0A6-430A-A42F-FF4E9D59837B}" presName="rootText" presStyleLbl="node1" presStyleIdx="0" presStyleCnt="3"/>
      <dgm:spPr/>
      <dgm:t>
        <a:bodyPr/>
        <a:lstStyle/>
        <a:p>
          <a:endParaRPr lang="zh-CN" altLang="en-US"/>
        </a:p>
      </dgm:t>
    </dgm:pt>
    <dgm:pt modelId="{FD312BC3-BDC1-4109-817E-447678F03C83}" type="pres">
      <dgm:prSet presAssocID="{F671005A-F0A6-430A-A42F-FF4E9D59837B}" presName="rootConnector" presStyleLbl="node1" presStyleIdx="0" presStyleCnt="3"/>
      <dgm:spPr/>
      <dgm:t>
        <a:bodyPr/>
        <a:lstStyle/>
        <a:p>
          <a:endParaRPr lang="zh-CN" altLang="en-US"/>
        </a:p>
      </dgm:t>
    </dgm:pt>
    <dgm:pt modelId="{078200C1-4131-4097-9C30-6237D59FDB8A}" type="pres">
      <dgm:prSet presAssocID="{F671005A-F0A6-430A-A42F-FF4E9D59837B}" presName="childShape" presStyleCnt="0"/>
      <dgm:spPr/>
    </dgm:pt>
    <dgm:pt modelId="{0FC05E0C-4861-4C97-85AC-28D1EBA588B4}" type="pres">
      <dgm:prSet presAssocID="{4C3EA04D-3C83-423C-B344-BAC6C9F13155}" presName="Name13" presStyleLbl="parChTrans1D2" presStyleIdx="0" presStyleCnt="3"/>
      <dgm:spPr/>
      <dgm:t>
        <a:bodyPr/>
        <a:lstStyle/>
        <a:p>
          <a:endParaRPr lang="zh-CN" altLang="en-US"/>
        </a:p>
      </dgm:t>
    </dgm:pt>
    <dgm:pt modelId="{E11433AE-72D6-449E-8837-7F1ED036CAAC}" type="pres">
      <dgm:prSet presAssocID="{64B48487-A210-4017-B7D1-DD646AAEC1A4}" presName="childText" presStyleLbl="bgAcc1" presStyleIdx="0" presStyleCnt="3" custScaleX="108917" custScaleY="248794">
        <dgm:presLayoutVars>
          <dgm:bulletEnabled val="1"/>
        </dgm:presLayoutVars>
      </dgm:prSet>
      <dgm:spPr/>
      <dgm:t>
        <a:bodyPr/>
        <a:lstStyle/>
        <a:p>
          <a:endParaRPr lang="zh-CN" altLang="en-US"/>
        </a:p>
      </dgm:t>
    </dgm:pt>
    <dgm:pt modelId="{2E8AECA9-DE53-4A37-B9A1-FF3C3383DA8D}" type="pres">
      <dgm:prSet presAssocID="{CE2DE6B0-8A35-48BB-8016-AB2B31C6AF9E}" presName="root" presStyleCnt="0"/>
      <dgm:spPr/>
    </dgm:pt>
    <dgm:pt modelId="{F65F2A78-A7C6-4235-859B-8DBF2657259C}" type="pres">
      <dgm:prSet presAssocID="{CE2DE6B0-8A35-48BB-8016-AB2B31C6AF9E}" presName="rootComposite" presStyleCnt="0"/>
      <dgm:spPr/>
    </dgm:pt>
    <dgm:pt modelId="{562BA37E-C2E9-4260-B659-3A050EEC9F8F}" type="pres">
      <dgm:prSet presAssocID="{CE2DE6B0-8A35-48BB-8016-AB2B31C6AF9E}" presName="rootText" presStyleLbl="node1" presStyleIdx="1" presStyleCnt="3"/>
      <dgm:spPr/>
      <dgm:t>
        <a:bodyPr/>
        <a:lstStyle/>
        <a:p>
          <a:endParaRPr lang="zh-CN" altLang="en-US"/>
        </a:p>
      </dgm:t>
    </dgm:pt>
    <dgm:pt modelId="{821E00A4-3752-4530-BBE3-5DB9DA3E5840}" type="pres">
      <dgm:prSet presAssocID="{CE2DE6B0-8A35-48BB-8016-AB2B31C6AF9E}" presName="rootConnector" presStyleLbl="node1" presStyleIdx="1" presStyleCnt="3"/>
      <dgm:spPr/>
      <dgm:t>
        <a:bodyPr/>
        <a:lstStyle/>
        <a:p>
          <a:endParaRPr lang="zh-CN" altLang="en-US"/>
        </a:p>
      </dgm:t>
    </dgm:pt>
    <dgm:pt modelId="{5A2F1A47-0EC6-4848-9E6F-FF1660353685}" type="pres">
      <dgm:prSet presAssocID="{CE2DE6B0-8A35-48BB-8016-AB2B31C6AF9E}" presName="childShape" presStyleCnt="0"/>
      <dgm:spPr/>
    </dgm:pt>
    <dgm:pt modelId="{0CA4F7E6-1444-472F-A94A-AEA6749697D9}" type="pres">
      <dgm:prSet presAssocID="{74154A08-CF96-43C6-8C3A-6B07FA1EB8E8}" presName="Name13" presStyleLbl="parChTrans1D2" presStyleIdx="1" presStyleCnt="3"/>
      <dgm:spPr/>
      <dgm:t>
        <a:bodyPr/>
        <a:lstStyle/>
        <a:p>
          <a:endParaRPr lang="zh-CN" altLang="en-US"/>
        </a:p>
      </dgm:t>
    </dgm:pt>
    <dgm:pt modelId="{341AE8F8-C892-4D9F-B32E-7826EF33463C}" type="pres">
      <dgm:prSet presAssocID="{7E4AAA46-CABE-4311-BDF9-646B80DD4AA3}" presName="childText" presStyleLbl="bgAcc1" presStyleIdx="1" presStyleCnt="3" custScaleY="241283">
        <dgm:presLayoutVars>
          <dgm:bulletEnabled val="1"/>
        </dgm:presLayoutVars>
      </dgm:prSet>
      <dgm:spPr/>
      <dgm:t>
        <a:bodyPr/>
        <a:lstStyle/>
        <a:p>
          <a:endParaRPr lang="zh-CN" altLang="en-US"/>
        </a:p>
      </dgm:t>
    </dgm:pt>
    <dgm:pt modelId="{8A7A5787-BA4C-4B04-855F-C484830F56E6}" type="pres">
      <dgm:prSet presAssocID="{72EA1B9F-2410-46CC-8C4D-04D2F3C05934}" presName="root" presStyleCnt="0"/>
      <dgm:spPr/>
    </dgm:pt>
    <dgm:pt modelId="{542AC345-9EF8-4F88-8115-2F27AEE6A26D}" type="pres">
      <dgm:prSet presAssocID="{72EA1B9F-2410-46CC-8C4D-04D2F3C05934}" presName="rootComposite" presStyleCnt="0"/>
      <dgm:spPr/>
    </dgm:pt>
    <dgm:pt modelId="{05C2BD4B-1DCF-4FCD-B02E-A356AE8284E5}" type="pres">
      <dgm:prSet presAssocID="{72EA1B9F-2410-46CC-8C4D-04D2F3C05934}" presName="rootText" presStyleLbl="node1" presStyleIdx="2" presStyleCnt="3" custLinFactNeighborX="-1887"/>
      <dgm:spPr/>
      <dgm:t>
        <a:bodyPr/>
        <a:lstStyle/>
        <a:p>
          <a:endParaRPr lang="zh-CN" altLang="en-US"/>
        </a:p>
      </dgm:t>
    </dgm:pt>
    <dgm:pt modelId="{D6757663-8C63-4B4A-A60D-FEF30ECB76FC}" type="pres">
      <dgm:prSet presAssocID="{72EA1B9F-2410-46CC-8C4D-04D2F3C05934}" presName="rootConnector" presStyleLbl="node1" presStyleIdx="2" presStyleCnt="3"/>
      <dgm:spPr/>
      <dgm:t>
        <a:bodyPr/>
        <a:lstStyle/>
        <a:p>
          <a:endParaRPr lang="zh-CN" altLang="en-US"/>
        </a:p>
      </dgm:t>
    </dgm:pt>
    <dgm:pt modelId="{62BDDDB5-52E6-4712-9134-A7A574EAE736}" type="pres">
      <dgm:prSet presAssocID="{72EA1B9F-2410-46CC-8C4D-04D2F3C05934}" presName="childShape" presStyleCnt="0"/>
      <dgm:spPr/>
    </dgm:pt>
    <dgm:pt modelId="{22156F11-3522-4ED4-BBEE-9705D9D70CA7}" type="pres">
      <dgm:prSet presAssocID="{858FE257-1C6A-432A-8758-060CB5E3A79D}" presName="Name13" presStyleLbl="parChTrans1D2" presStyleIdx="2" presStyleCnt="3"/>
      <dgm:spPr/>
      <dgm:t>
        <a:bodyPr/>
        <a:lstStyle/>
        <a:p>
          <a:endParaRPr lang="zh-CN" altLang="en-US"/>
        </a:p>
      </dgm:t>
    </dgm:pt>
    <dgm:pt modelId="{20E74A83-B851-4D50-B6EB-2013ADD5DE9E}" type="pres">
      <dgm:prSet presAssocID="{6E9A5C8A-F0C4-4C8A-BD18-1C03712F1D93}" presName="childText" presStyleLbl="bgAcc1" presStyleIdx="2" presStyleCnt="3" custScaleX="104554" custScaleY="241283" custLinFactNeighborX="-2358">
        <dgm:presLayoutVars>
          <dgm:bulletEnabled val="1"/>
        </dgm:presLayoutVars>
      </dgm:prSet>
      <dgm:spPr/>
      <dgm:t>
        <a:bodyPr/>
        <a:lstStyle/>
        <a:p>
          <a:endParaRPr lang="zh-CN" altLang="en-US"/>
        </a:p>
      </dgm:t>
    </dgm:pt>
  </dgm:ptLst>
  <dgm:cxnLst>
    <dgm:cxn modelId="{931E72E8-7DEF-4FD1-B9EE-F69B3058DA19}" type="presOf" srcId="{CE2DE6B0-8A35-48BB-8016-AB2B31C6AF9E}" destId="{821E00A4-3752-4530-BBE3-5DB9DA3E5840}" srcOrd="1" destOrd="0" presId="urn:microsoft.com/office/officeart/2005/8/layout/hierarchy3"/>
    <dgm:cxn modelId="{C81D7618-0415-4A30-91E6-31DD4E01ABC6}" srcId="{B47B02DA-53AA-4831-86A3-7787AE49ADBB}" destId="{F671005A-F0A6-430A-A42F-FF4E9D59837B}" srcOrd="0" destOrd="0" parTransId="{EAC24C51-D3A8-4035-B861-5C8AC0DB84FF}" sibTransId="{BEE74E52-9B97-4F80-A07A-450A2027869E}"/>
    <dgm:cxn modelId="{91AFF0FF-2796-4E11-A1A5-174438B1A563}" srcId="{72EA1B9F-2410-46CC-8C4D-04D2F3C05934}" destId="{6E9A5C8A-F0C4-4C8A-BD18-1C03712F1D93}" srcOrd="0" destOrd="0" parTransId="{858FE257-1C6A-432A-8758-060CB5E3A79D}" sibTransId="{7C6B1033-E4DA-42DB-B6BA-DE8EAD7EB300}"/>
    <dgm:cxn modelId="{E519B0CE-179A-4298-B3B4-CDFB467F83F6}" srcId="{B47B02DA-53AA-4831-86A3-7787AE49ADBB}" destId="{CE2DE6B0-8A35-48BB-8016-AB2B31C6AF9E}" srcOrd="1" destOrd="0" parTransId="{96C7C591-2E72-42E8-A935-86D558482127}" sibTransId="{F5318E45-D9CF-46B4-825D-9457E05AB5E6}"/>
    <dgm:cxn modelId="{837731CD-2E89-4763-B964-899C74BFF0CA}" type="presOf" srcId="{64B48487-A210-4017-B7D1-DD646AAEC1A4}" destId="{E11433AE-72D6-449E-8837-7F1ED036CAAC}" srcOrd="0" destOrd="0" presId="urn:microsoft.com/office/officeart/2005/8/layout/hierarchy3"/>
    <dgm:cxn modelId="{E12A677E-BCF0-4936-8788-5C077BC09ECE}" type="presOf" srcId="{B47B02DA-53AA-4831-86A3-7787AE49ADBB}" destId="{BD52D6C0-02CB-4A91-9FDE-DC7F433DFFF5}" srcOrd="0" destOrd="0" presId="urn:microsoft.com/office/officeart/2005/8/layout/hierarchy3"/>
    <dgm:cxn modelId="{0F71956C-19C2-4400-8CD8-760B3F05EA39}" srcId="{F671005A-F0A6-430A-A42F-FF4E9D59837B}" destId="{64B48487-A210-4017-B7D1-DD646AAEC1A4}" srcOrd="0" destOrd="0" parTransId="{4C3EA04D-3C83-423C-B344-BAC6C9F13155}" sibTransId="{111319E8-3E14-4139-BADC-14E15A13E7B9}"/>
    <dgm:cxn modelId="{2D517A42-0641-4755-BEF0-6E7190B09A8F}" srcId="{B47B02DA-53AA-4831-86A3-7787AE49ADBB}" destId="{72EA1B9F-2410-46CC-8C4D-04D2F3C05934}" srcOrd="2" destOrd="0" parTransId="{ABA6190E-FF3B-4196-86A1-6C0D701CCFA8}" sibTransId="{88579D69-FC0E-4B1F-968F-ABEBB920CB1A}"/>
    <dgm:cxn modelId="{4DBCA9C3-8FCA-46D5-B927-7D267DE695E5}" type="presOf" srcId="{72EA1B9F-2410-46CC-8C4D-04D2F3C05934}" destId="{D6757663-8C63-4B4A-A60D-FEF30ECB76FC}" srcOrd="1" destOrd="0" presId="urn:microsoft.com/office/officeart/2005/8/layout/hierarchy3"/>
    <dgm:cxn modelId="{E80A1636-8137-4733-9036-FC21CC71A9E2}" type="presOf" srcId="{4C3EA04D-3C83-423C-B344-BAC6C9F13155}" destId="{0FC05E0C-4861-4C97-85AC-28D1EBA588B4}" srcOrd="0" destOrd="0" presId="urn:microsoft.com/office/officeart/2005/8/layout/hierarchy3"/>
    <dgm:cxn modelId="{EE7E635F-E36E-4F6B-BE8C-87EBDA2B1AF4}" type="presOf" srcId="{CE2DE6B0-8A35-48BB-8016-AB2B31C6AF9E}" destId="{562BA37E-C2E9-4260-B659-3A050EEC9F8F}" srcOrd="0" destOrd="0" presId="urn:microsoft.com/office/officeart/2005/8/layout/hierarchy3"/>
    <dgm:cxn modelId="{AD81D9E8-8659-4929-A3BE-2C6A8C49DB0A}" srcId="{CE2DE6B0-8A35-48BB-8016-AB2B31C6AF9E}" destId="{7E4AAA46-CABE-4311-BDF9-646B80DD4AA3}" srcOrd="0" destOrd="0" parTransId="{74154A08-CF96-43C6-8C3A-6B07FA1EB8E8}" sibTransId="{DE7B9A89-C0F2-4240-A412-7BCA8C2DE439}"/>
    <dgm:cxn modelId="{315ABBBA-D922-49C8-A712-652029B1E10B}" type="presOf" srcId="{F671005A-F0A6-430A-A42F-FF4E9D59837B}" destId="{FD312BC3-BDC1-4109-817E-447678F03C83}" srcOrd="1" destOrd="0" presId="urn:microsoft.com/office/officeart/2005/8/layout/hierarchy3"/>
    <dgm:cxn modelId="{72245668-4624-4D52-8D46-B5C54535D262}" type="presOf" srcId="{6E9A5C8A-F0C4-4C8A-BD18-1C03712F1D93}" destId="{20E74A83-B851-4D50-B6EB-2013ADD5DE9E}" srcOrd="0" destOrd="0" presId="urn:microsoft.com/office/officeart/2005/8/layout/hierarchy3"/>
    <dgm:cxn modelId="{74F039DA-EFF1-4078-B2B8-91C5B87947A2}" type="presOf" srcId="{858FE257-1C6A-432A-8758-060CB5E3A79D}" destId="{22156F11-3522-4ED4-BBEE-9705D9D70CA7}" srcOrd="0" destOrd="0" presId="urn:microsoft.com/office/officeart/2005/8/layout/hierarchy3"/>
    <dgm:cxn modelId="{5FA1DAF3-BE39-4966-8D6B-D3B097BD9A22}" type="presOf" srcId="{74154A08-CF96-43C6-8C3A-6B07FA1EB8E8}" destId="{0CA4F7E6-1444-472F-A94A-AEA6749697D9}" srcOrd="0" destOrd="0" presId="urn:microsoft.com/office/officeart/2005/8/layout/hierarchy3"/>
    <dgm:cxn modelId="{C8D1DC65-EE65-442E-A269-DFD719F75FEB}" type="presOf" srcId="{7E4AAA46-CABE-4311-BDF9-646B80DD4AA3}" destId="{341AE8F8-C892-4D9F-B32E-7826EF33463C}" srcOrd="0" destOrd="0" presId="urn:microsoft.com/office/officeart/2005/8/layout/hierarchy3"/>
    <dgm:cxn modelId="{268EB824-3D98-42CB-A38C-3FEDA315DB86}" type="presOf" srcId="{72EA1B9F-2410-46CC-8C4D-04D2F3C05934}" destId="{05C2BD4B-1DCF-4FCD-B02E-A356AE8284E5}" srcOrd="0" destOrd="0" presId="urn:microsoft.com/office/officeart/2005/8/layout/hierarchy3"/>
    <dgm:cxn modelId="{82A13781-3FB8-4441-8EE0-712F25C36238}" type="presOf" srcId="{F671005A-F0A6-430A-A42F-FF4E9D59837B}" destId="{5DD86E69-01DC-4425-B17E-5F6B38EB129F}" srcOrd="0" destOrd="0" presId="urn:microsoft.com/office/officeart/2005/8/layout/hierarchy3"/>
    <dgm:cxn modelId="{DCC22F82-0DBA-44D0-A574-275A91774290}" type="presParOf" srcId="{BD52D6C0-02CB-4A91-9FDE-DC7F433DFFF5}" destId="{70F2617D-DD8C-4A21-A786-C78F0C895675}" srcOrd="0" destOrd="0" presId="urn:microsoft.com/office/officeart/2005/8/layout/hierarchy3"/>
    <dgm:cxn modelId="{A5AEEDAA-0439-46D2-AE74-1F8EC3F08196}" type="presParOf" srcId="{70F2617D-DD8C-4A21-A786-C78F0C895675}" destId="{6F9B299E-92B0-42F1-A432-FFFAAB7A6532}" srcOrd="0" destOrd="0" presId="urn:microsoft.com/office/officeart/2005/8/layout/hierarchy3"/>
    <dgm:cxn modelId="{2240E996-849F-4748-BB0B-268207EAB2D5}" type="presParOf" srcId="{6F9B299E-92B0-42F1-A432-FFFAAB7A6532}" destId="{5DD86E69-01DC-4425-B17E-5F6B38EB129F}" srcOrd="0" destOrd="0" presId="urn:microsoft.com/office/officeart/2005/8/layout/hierarchy3"/>
    <dgm:cxn modelId="{CEB9890C-D945-4A3A-A721-6AE26E8B784B}" type="presParOf" srcId="{6F9B299E-92B0-42F1-A432-FFFAAB7A6532}" destId="{FD312BC3-BDC1-4109-817E-447678F03C83}" srcOrd="1" destOrd="0" presId="urn:microsoft.com/office/officeart/2005/8/layout/hierarchy3"/>
    <dgm:cxn modelId="{108F6A50-FB9F-4BBB-A561-91E4796FD97F}" type="presParOf" srcId="{70F2617D-DD8C-4A21-A786-C78F0C895675}" destId="{078200C1-4131-4097-9C30-6237D59FDB8A}" srcOrd="1" destOrd="0" presId="urn:microsoft.com/office/officeart/2005/8/layout/hierarchy3"/>
    <dgm:cxn modelId="{4E3CD40E-0E11-4C32-AD52-9394E2DE7C06}" type="presParOf" srcId="{078200C1-4131-4097-9C30-6237D59FDB8A}" destId="{0FC05E0C-4861-4C97-85AC-28D1EBA588B4}" srcOrd="0" destOrd="0" presId="urn:microsoft.com/office/officeart/2005/8/layout/hierarchy3"/>
    <dgm:cxn modelId="{6A2C5C0C-CA39-4485-948F-9A483502005F}" type="presParOf" srcId="{078200C1-4131-4097-9C30-6237D59FDB8A}" destId="{E11433AE-72D6-449E-8837-7F1ED036CAAC}" srcOrd="1" destOrd="0" presId="urn:microsoft.com/office/officeart/2005/8/layout/hierarchy3"/>
    <dgm:cxn modelId="{D8BA73D9-D592-4941-A106-51B81704883E}" type="presParOf" srcId="{BD52D6C0-02CB-4A91-9FDE-DC7F433DFFF5}" destId="{2E8AECA9-DE53-4A37-B9A1-FF3C3383DA8D}" srcOrd="1" destOrd="0" presId="urn:microsoft.com/office/officeart/2005/8/layout/hierarchy3"/>
    <dgm:cxn modelId="{B1C922D8-A79A-42FA-9133-7B5D1BE3EE86}" type="presParOf" srcId="{2E8AECA9-DE53-4A37-B9A1-FF3C3383DA8D}" destId="{F65F2A78-A7C6-4235-859B-8DBF2657259C}" srcOrd="0" destOrd="0" presId="urn:microsoft.com/office/officeart/2005/8/layout/hierarchy3"/>
    <dgm:cxn modelId="{723A84EB-7D92-4E18-937F-2B8D288F62B0}" type="presParOf" srcId="{F65F2A78-A7C6-4235-859B-8DBF2657259C}" destId="{562BA37E-C2E9-4260-B659-3A050EEC9F8F}" srcOrd="0" destOrd="0" presId="urn:microsoft.com/office/officeart/2005/8/layout/hierarchy3"/>
    <dgm:cxn modelId="{61096CC3-6C68-4B9C-ACA9-DD41AD8C18A4}" type="presParOf" srcId="{F65F2A78-A7C6-4235-859B-8DBF2657259C}" destId="{821E00A4-3752-4530-BBE3-5DB9DA3E5840}" srcOrd="1" destOrd="0" presId="urn:microsoft.com/office/officeart/2005/8/layout/hierarchy3"/>
    <dgm:cxn modelId="{E358F1A1-7F7B-4F37-ABAF-62A486DB9580}" type="presParOf" srcId="{2E8AECA9-DE53-4A37-B9A1-FF3C3383DA8D}" destId="{5A2F1A47-0EC6-4848-9E6F-FF1660353685}" srcOrd="1" destOrd="0" presId="urn:microsoft.com/office/officeart/2005/8/layout/hierarchy3"/>
    <dgm:cxn modelId="{153D3CBD-5475-4C5D-B292-3CC38FDCBC1C}" type="presParOf" srcId="{5A2F1A47-0EC6-4848-9E6F-FF1660353685}" destId="{0CA4F7E6-1444-472F-A94A-AEA6749697D9}" srcOrd="0" destOrd="0" presId="urn:microsoft.com/office/officeart/2005/8/layout/hierarchy3"/>
    <dgm:cxn modelId="{444DBD26-3AF3-41E5-8727-F42DAEABF96A}" type="presParOf" srcId="{5A2F1A47-0EC6-4848-9E6F-FF1660353685}" destId="{341AE8F8-C892-4D9F-B32E-7826EF33463C}" srcOrd="1" destOrd="0" presId="urn:microsoft.com/office/officeart/2005/8/layout/hierarchy3"/>
    <dgm:cxn modelId="{FBAAEF63-D278-4C22-AF1A-C1A22D2C4A46}" type="presParOf" srcId="{BD52D6C0-02CB-4A91-9FDE-DC7F433DFFF5}" destId="{8A7A5787-BA4C-4B04-855F-C484830F56E6}" srcOrd="2" destOrd="0" presId="urn:microsoft.com/office/officeart/2005/8/layout/hierarchy3"/>
    <dgm:cxn modelId="{32492969-D7AE-4CE4-B08B-9D5BC5C125BF}" type="presParOf" srcId="{8A7A5787-BA4C-4B04-855F-C484830F56E6}" destId="{542AC345-9EF8-4F88-8115-2F27AEE6A26D}" srcOrd="0" destOrd="0" presId="urn:microsoft.com/office/officeart/2005/8/layout/hierarchy3"/>
    <dgm:cxn modelId="{69096754-3767-4FCF-A865-AE8F39C956D0}" type="presParOf" srcId="{542AC345-9EF8-4F88-8115-2F27AEE6A26D}" destId="{05C2BD4B-1DCF-4FCD-B02E-A356AE8284E5}" srcOrd="0" destOrd="0" presId="urn:microsoft.com/office/officeart/2005/8/layout/hierarchy3"/>
    <dgm:cxn modelId="{D6E31740-1249-4218-921C-9FDDF04418ED}" type="presParOf" srcId="{542AC345-9EF8-4F88-8115-2F27AEE6A26D}" destId="{D6757663-8C63-4B4A-A60D-FEF30ECB76FC}" srcOrd="1" destOrd="0" presId="urn:microsoft.com/office/officeart/2005/8/layout/hierarchy3"/>
    <dgm:cxn modelId="{625E1DA0-6EB1-41E9-B010-9F3C4EBBF803}" type="presParOf" srcId="{8A7A5787-BA4C-4B04-855F-C484830F56E6}" destId="{62BDDDB5-52E6-4712-9134-A7A574EAE736}" srcOrd="1" destOrd="0" presId="urn:microsoft.com/office/officeart/2005/8/layout/hierarchy3"/>
    <dgm:cxn modelId="{E4B5ACE6-D03A-435A-AF45-61E69D5F7CC5}" type="presParOf" srcId="{62BDDDB5-52E6-4712-9134-A7A574EAE736}" destId="{22156F11-3522-4ED4-BBEE-9705D9D70CA7}" srcOrd="0" destOrd="0" presId="urn:microsoft.com/office/officeart/2005/8/layout/hierarchy3"/>
    <dgm:cxn modelId="{8F5DB43E-1D8F-47E1-8BE9-1FD1069F4A0C}" type="presParOf" srcId="{62BDDDB5-52E6-4712-9134-A7A574EAE736}" destId="{20E74A83-B851-4D50-B6EB-2013ADD5DE9E}" srcOrd="1" destOrd="0" presId="urn:microsoft.com/office/officeart/2005/8/layout/hierarchy3"/>
  </dgm:cxnLst>
  <dgm:bg/>
  <dgm:whole/>
</dgm:dataModel>
</file>

<file path=ppt/diagrams/data22.xml><?xml version="1.0" encoding="utf-8"?>
<dgm:dataModel xmlns:dgm="http://schemas.openxmlformats.org/drawingml/2006/diagram" xmlns:a="http://schemas.openxmlformats.org/drawingml/2006/main">
  <dgm:ptLst>
    <dgm:pt modelId="{2CB1DAC9-7326-4186-A16C-E472B94AB0AD}" type="doc">
      <dgm:prSet loTypeId="urn:microsoft.com/office/officeart/2005/8/layout/radial1" loCatId="cycle" qsTypeId="urn:microsoft.com/office/officeart/2005/8/quickstyle/3d3" qsCatId="3D" csTypeId="urn:microsoft.com/office/officeart/2005/8/colors/colorful2" csCatId="colorful" phldr="1"/>
      <dgm:spPr/>
      <dgm:t>
        <a:bodyPr/>
        <a:lstStyle/>
        <a:p>
          <a:endParaRPr lang="zh-CN" altLang="en-US"/>
        </a:p>
      </dgm:t>
    </dgm:pt>
    <dgm:pt modelId="{FED37EB1-8BF7-4F3B-B82E-B8672BA8639E}">
      <dgm:prSet phldrT="[文本]" custT="1"/>
      <dgm:spPr/>
      <dgm:t>
        <a:bodyPr/>
        <a:lstStyle/>
        <a:p>
          <a:r>
            <a:rPr lang="zh-CN" altLang="en-US" sz="3200" b="1" dirty="0" smtClean="0"/>
            <a:t>其他工作</a:t>
          </a:r>
          <a:endParaRPr lang="zh-CN" altLang="en-US" sz="3200" b="1" dirty="0"/>
        </a:p>
      </dgm:t>
    </dgm:pt>
    <dgm:pt modelId="{67B999CE-2519-4187-A074-EDB00046A73A}" type="parTrans" cxnId="{38486105-2EC3-4294-B64B-C50615CD1A54}">
      <dgm:prSet/>
      <dgm:spPr/>
      <dgm:t>
        <a:bodyPr/>
        <a:lstStyle/>
        <a:p>
          <a:endParaRPr lang="zh-CN" altLang="en-US"/>
        </a:p>
      </dgm:t>
    </dgm:pt>
    <dgm:pt modelId="{E9B5DA74-B41D-4317-A0A8-55370B64FA5C}" type="sibTrans" cxnId="{38486105-2EC3-4294-B64B-C50615CD1A54}">
      <dgm:prSet/>
      <dgm:spPr/>
      <dgm:t>
        <a:bodyPr/>
        <a:lstStyle/>
        <a:p>
          <a:endParaRPr lang="zh-CN" altLang="en-US"/>
        </a:p>
      </dgm:t>
    </dgm:pt>
    <dgm:pt modelId="{4E97FF5F-3BAC-4420-B39C-7A17D77FF854}">
      <dgm:prSet phldrT="[文本]"/>
      <dgm:spPr/>
      <dgm:t>
        <a:bodyPr/>
        <a:lstStyle/>
        <a:p>
          <a:r>
            <a:rPr lang="en-US" altLang="zh-CN" b="1" dirty="0" smtClean="0"/>
            <a:t>1.</a:t>
          </a:r>
          <a:r>
            <a:rPr lang="zh-CN" altLang="en-US" b="1" dirty="0" smtClean="0"/>
            <a:t>主办和承办国际</a:t>
          </a:r>
          <a:r>
            <a:rPr lang="en-US" altLang="zh-CN" b="1" dirty="0" smtClean="0"/>
            <a:t>/</a:t>
          </a:r>
          <a:r>
            <a:rPr lang="zh-CN" altLang="en-US" b="1" dirty="0" smtClean="0"/>
            <a:t>两岸会议</a:t>
          </a:r>
          <a:endParaRPr lang="zh-CN" altLang="en-US" dirty="0"/>
        </a:p>
      </dgm:t>
    </dgm:pt>
    <dgm:pt modelId="{6F25CECF-448F-4F65-AE7B-BC265DDDA9E0}" type="parTrans" cxnId="{65C4AB11-75B9-40F6-A655-311D0198916D}">
      <dgm:prSet/>
      <dgm:spPr/>
      <dgm:t>
        <a:bodyPr/>
        <a:lstStyle/>
        <a:p>
          <a:endParaRPr lang="zh-CN" altLang="en-US"/>
        </a:p>
      </dgm:t>
    </dgm:pt>
    <dgm:pt modelId="{D41F6293-1AB8-4EFD-AFF0-3804DC768122}" type="sibTrans" cxnId="{65C4AB11-75B9-40F6-A655-311D0198916D}">
      <dgm:prSet/>
      <dgm:spPr/>
      <dgm:t>
        <a:bodyPr/>
        <a:lstStyle/>
        <a:p>
          <a:endParaRPr lang="zh-CN" altLang="en-US"/>
        </a:p>
      </dgm:t>
    </dgm:pt>
    <dgm:pt modelId="{C9436385-51C1-4C90-B4D1-10BFC2D3ABD0}">
      <dgm:prSet phldrT="[文本]"/>
      <dgm:spPr/>
      <dgm:t>
        <a:bodyPr/>
        <a:lstStyle/>
        <a:p>
          <a:r>
            <a:rPr lang="en-US" altLang="zh-CN" b="1" dirty="0" smtClean="0"/>
            <a:t>2.</a:t>
          </a:r>
          <a:r>
            <a:rPr lang="zh-CN" altLang="en-US" b="1" dirty="0" smtClean="0"/>
            <a:t>因私出国境</a:t>
          </a:r>
          <a:endParaRPr lang="zh-CN" altLang="en-US" dirty="0"/>
        </a:p>
      </dgm:t>
    </dgm:pt>
    <dgm:pt modelId="{2B257E3D-D523-4318-BE38-804FE49B5645}" type="parTrans" cxnId="{D77C3005-C282-4D17-8D71-9C847E44231E}">
      <dgm:prSet/>
      <dgm:spPr/>
      <dgm:t>
        <a:bodyPr/>
        <a:lstStyle/>
        <a:p>
          <a:endParaRPr lang="zh-CN" altLang="en-US"/>
        </a:p>
      </dgm:t>
    </dgm:pt>
    <dgm:pt modelId="{DBC7903B-D2E4-4CAD-A9BE-F78DC3F09E4C}" type="sibTrans" cxnId="{D77C3005-C282-4D17-8D71-9C847E44231E}">
      <dgm:prSet/>
      <dgm:spPr/>
      <dgm:t>
        <a:bodyPr/>
        <a:lstStyle/>
        <a:p>
          <a:endParaRPr lang="zh-CN" altLang="en-US"/>
        </a:p>
      </dgm:t>
    </dgm:pt>
    <dgm:pt modelId="{49FFF877-6A50-47AF-BD8A-9CBA9E6087CD}">
      <dgm:prSet phldrT="[文本]"/>
      <dgm:spPr/>
      <dgm:t>
        <a:bodyPr/>
        <a:lstStyle/>
        <a:p>
          <a:r>
            <a:rPr lang="en-US" altLang="zh-CN" b="1" dirty="0" smtClean="0"/>
            <a:t>3.</a:t>
          </a:r>
          <a:r>
            <a:rPr lang="zh-CN" altLang="en-US" b="1" dirty="0" smtClean="0"/>
            <a:t>学生交流</a:t>
          </a:r>
          <a:r>
            <a:rPr lang="en-US" altLang="zh-CN" b="1" dirty="0" smtClean="0"/>
            <a:t>/</a:t>
          </a:r>
          <a:r>
            <a:rPr lang="zh-CN" altLang="en-US" b="1" dirty="0" smtClean="0"/>
            <a:t>交换项目</a:t>
          </a:r>
          <a:endParaRPr lang="zh-CN" altLang="en-US" dirty="0"/>
        </a:p>
      </dgm:t>
    </dgm:pt>
    <dgm:pt modelId="{3DC68B88-EB6C-456A-9796-F9E49EF9C7E0}" type="parTrans" cxnId="{DCF3F559-7455-497D-802D-3ACBA205D2A3}">
      <dgm:prSet/>
      <dgm:spPr/>
      <dgm:t>
        <a:bodyPr/>
        <a:lstStyle/>
        <a:p>
          <a:endParaRPr lang="zh-CN" altLang="en-US"/>
        </a:p>
      </dgm:t>
    </dgm:pt>
    <dgm:pt modelId="{D5AECB37-661D-4212-9FFA-0DBDF3540CBF}" type="sibTrans" cxnId="{DCF3F559-7455-497D-802D-3ACBA205D2A3}">
      <dgm:prSet/>
      <dgm:spPr/>
      <dgm:t>
        <a:bodyPr/>
        <a:lstStyle/>
        <a:p>
          <a:endParaRPr lang="zh-CN" altLang="en-US"/>
        </a:p>
      </dgm:t>
    </dgm:pt>
    <dgm:pt modelId="{1066C9A9-2A26-47B3-9DBB-69A4040A77A7}">
      <dgm:prSet phldrT="[文本]"/>
      <dgm:spPr/>
      <dgm:t>
        <a:bodyPr/>
        <a:lstStyle/>
        <a:p>
          <a:r>
            <a:rPr lang="en-US" altLang="zh-CN" b="1" dirty="0" smtClean="0"/>
            <a:t>4.</a:t>
          </a:r>
          <a:r>
            <a:rPr lang="zh-CN" altLang="en-US" b="1" dirty="0" smtClean="0"/>
            <a:t>行前培训和国外安全</a:t>
          </a:r>
          <a:endParaRPr lang="zh-CN" altLang="en-US" dirty="0"/>
        </a:p>
      </dgm:t>
    </dgm:pt>
    <dgm:pt modelId="{E9C9640A-DF03-45FE-8E87-70AC7974C571}" type="parTrans" cxnId="{C5FB825B-61EE-4E0A-87C1-F230504C755E}">
      <dgm:prSet/>
      <dgm:spPr/>
      <dgm:t>
        <a:bodyPr/>
        <a:lstStyle/>
        <a:p>
          <a:endParaRPr lang="zh-CN" altLang="en-US"/>
        </a:p>
      </dgm:t>
    </dgm:pt>
    <dgm:pt modelId="{AE58F4E8-B3D3-48B2-A8C0-A0F76DE9368C}" type="sibTrans" cxnId="{C5FB825B-61EE-4E0A-87C1-F230504C755E}">
      <dgm:prSet/>
      <dgm:spPr/>
      <dgm:t>
        <a:bodyPr/>
        <a:lstStyle/>
        <a:p>
          <a:endParaRPr lang="zh-CN" altLang="en-US"/>
        </a:p>
      </dgm:t>
    </dgm:pt>
    <dgm:pt modelId="{767F858C-4EB5-4319-A57E-377D7331E47A}">
      <dgm:prSet phldrT="[文本]"/>
      <dgm:spPr/>
      <dgm:t>
        <a:bodyPr/>
        <a:lstStyle/>
        <a:p>
          <a:r>
            <a:rPr lang="en-US" altLang="zh-CN" b="1" dirty="0" smtClean="0">
              <a:solidFill>
                <a:schemeClr val="accent4">
                  <a:lumMod val="50000"/>
                </a:schemeClr>
              </a:solidFill>
            </a:rPr>
            <a:t>5.</a:t>
          </a:r>
          <a:r>
            <a:rPr lang="zh-CN" altLang="en-US" b="1" dirty="0" smtClean="0">
              <a:solidFill>
                <a:schemeClr val="accent4">
                  <a:lumMod val="50000"/>
                </a:schemeClr>
              </a:solidFill>
            </a:rPr>
            <a:t>汉语志愿者项目</a:t>
          </a:r>
          <a:r>
            <a:rPr lang="en-US" altLang="zh-CN" b="1" dirty="0" smtClean="0">
              <a:solidFill>
                <a:schemeClr val="accent4">
                  <a:lumMod val="50000"/>
                </a:schemeClr>
              </a:solidFill>
            </a:rPr>
            <a:t>/</a:t>
          </a:r>
          <a:r>
            <a:rPr lang="zh-CN" altLang="en-US" b="1" dirty="0" smtClean="0">
              <a:solidFill>
                <a:schemeClr val="accent4">
                  <a:lumMod val="50000"/>
                </a:schemeClr>
              </a:solidFill>
            </a:rPr>
            <a:t>赴美带薪实习项目</a:t>
          </a:r>
          <a:endParaRPr lang="zh-CN" altLang="en-US" dirty="0">
            <a:solidFill>
              <a:schemeClr val="accent4">
                <a:lumMod val="50000"/>
              </a:schemeClr>
            </a:solidFill>
          </a:endParaRPr>
        </a:p>
      </dgm:t>
    </dgm:pt>
    <dgm:pt modelId="{5DF88EE7-1973-4EA8-980E-5D425BFED3FC}" type="parTrans" cxnId="{A2F13932-995B-45D3-8540-9238E03D886F}">
      <dgm:prSet/>
      <dgm:spPr/>
      <dgm:t>
        <a:bodyPr/>
        <a:lstStyle/>
        <a:p>
          <a:endParaRPr lang="zh-CN" altLang="en-US"/>
        </a:p>
      </dgm:t>
    </dgm:pt>
    <dgm:pt modelId="{8212E4F6-EDC1-489F-ABC0-19BB359E6535}" type="sibTrans" cxnId="{A2F13932-995B-45D3-8540-9238E03D886F}">
      <dgm:prSet/>
      <dgm:spPr/>
      <dgm:t>
        <a:bodyPr/>
        <a:lstStyle/>
        <a:p>
          <a:endParaRPr lang="zh-CN" altLang="en-US"/>
        </a:p>
      </dgm:t>
    </dgm:pt>
    <dgm:pt modelId="{20CAF433-95D3-4534-A028-390A9CD9A965}">
      <dgm:prSet phldrT="[文本]"/>
      <dgm:spPr/>
      <dgm:t>
        <a:bodyPr/>
        <a:lstStyle/>
        <a:p>
          <a:r>
            <a:rPr lang="en-US" altLang="zh-CN" b="1" smtClean="0"/>
            <a:t>6.</a:t>
          </a:r>
          <a:r>
            <a:rPr lang="zh-CN" altLang="en-US" b="1" smtClean="0"/>
            <a:t>临时安排出国项目</a:t>
          </a:r>
          <a:endParaRPr lang="zh-CN" altLang="en-US" dirty="0"/>
        </a:p>
      </dgm:t>
    </dgm:pt>
    <dgm:pt modelId="{2330D655-8C0E-4180-8B3B-13546469B95C}" type="parTrans" cxnId="{AA2C41E4-FF4B-446B-BE2A-78163628FE60}">
      <dgm:prSet/>
      <dgm:spPr/>
      <dgm:t>
        <a:bodyPr/>
        <a:lstStyle/>
        <a:p>
          <a:endParaRPr lang="zh-CN" altLang="en-US"/>
        </a:p>
      </dgm:t>
    </dgm:pt>
    <dgm:pt modelId="{6E7532B8-C2E9-4A7D-80E6-F515B9B2D1E6}" type="sibTrans" cxnId="{AA2C41E4-FF4B-446B-BE2A-78163628FE60}">
      <dgm:prSet/>
      <dgm:spPr/>
      <dgm:t>
        <a:bodyPr/>
        <a:lstStyle/>
        <a:p>
          <a:endParaRPr lang="zh-CN" altLang="en-US"/>
        </a:p>
      </dgm:t>
    </dgm:pt>
    <dgm:pt modelId="{C55065D1-06EC-4F1E-8176-FD1B4E0FE712}" type="pres">
      <dgm:prSet presAssocID="{2CB1DAC9-7326-4186-A16C-E472B94AB0AD}" presName="cycle" presStyleCnt="0">
        <dgm:presLayoutVars>
          <dgm:chMax val="1"/>
          <dgm:dir/>
          <dgm:animLvl val="ctr"/>
          <dgm:resizeHandles val="exact"/>
        </dgm:presLayoutVars>
      </dgm:prSet>
      <dgm:spPr/>
      <dgm:t>
        <a:bodyPr/>
        <a:lstStyle/>
        <a:p>
          <a:endParaRPr lang="zh-CN" altLang="en-US"/>
        </a:p>
      </dgm:t>
    </dgm:pt>
    <dgm:pt modelId="{CE26A03D-0D1A-4B7E-ACF7-1A493B6C8443}" type="pres">
      <dgm:prSet presAssocID="{FED37EB1-8BF7-4F3B-B82E-B8672BA8639E}" presName="centerShape" presStyleLbl="node0" presStyleIdx="0" presStyleCnt="1"/>
      <dgm:spPr/>
      <dgm:t>
        <a:bodyPr/>
        <a:lstStyle/>
        <a:p>
          <a:endParaRPr lang="zh-CN" altLang="en-US"/>
        </a:p>
      </dgm:t>
    </dgm:pt>
    <dgm:pt modelId="{A4620436-C67D-4757-A479-EE194F5B3E12}" type="pres">
      <dgm:prSet presAssocID="{6F25CECF-448F-4F65-AE7B-BC265DDDA9E0}" presName="Name9" presStyleLbl="parChTrans1D2" presStyleIdx="0" presStyleCnt="6"/>
      <dgm:spPr/>
      <dgm:t>
        <a:bodyPr/>
        <a:lstStyle/>
        <a:p>
          <a:endParaRPr lang="zh-CN" altLang="en-US"/>
        </a:p>
      </dgm:t>
    </dgm:pt>
    <dgm:pt modelId="{4DBA1E63-AFCF-443F-BF5C-9FF77233F2C9}" type="pres">
      <dgm:prSet presAssocID="{6F25CECF-448F-4F65-AE7B-BC265DDDA9E0}" presName="connTx" presStyleLbl="parChTrans1D2" presStyleIdx="0" presStyleCnt="6"/>
      <dgm:spPr/>
      <dgm:t>
        <a:bodyPr/>
        <a:lstStyle/>
        <a:p>
          <a:endParaRPr lang="zh-CN" altLang="en-US"/>
        </a:p>
      </dgm:t>
    </dgm:pt>
    <dgm:pt modelId="{530F7928-95BF-4D4C-931F-3F4942D1C7C9}" type="pres">
      <dgm:prSet presAssocID="{4E97FF5F-3BAC-4420-B39C-7A17D77FF854}" presName="node" presStyleLbl="node1" presStyleIdx="0" presStyleCnt="6">
        <dgm:presLayoutVars>
          <dgm:bulletEnabled val="1"/>
        </dgm:presLayoutVars>
      </dgm:prSet>
      <dgm:spPr/>
      <dgm:t>
        <a:bodyPr/>
        <a:lstStyle/>
        <a:p>
          <a:endParaRPr lang="zh-CN" altLang="en-US"/>
        </a:p>
      </dgm:t>
    </dgm:pt>
    <dgm:pt modelId="{7DAAEB24-4952-494E-8939-997C6047063D}" type="pres">
      <dgm:prSet presAssocID="{2B257E3D-D523-4318-BE38-804FE49B5645}" presName="Name9" presStyleLbl="parChTrans1D2" presStyleIdx="1" presStyleCnt="6"/>
      <dgm:spPr/>
      <dgm:t>
        <a:bodyPr/>
        <a:lstStyle/>
        <a:p>
          <a:endParaRPr lang="zh-CN" altLang="en-US"/>
        </a:p>
      </dgm:t>
    </dgm:pt>
    <dgm:pt modelId="{E8531A88-EBB7-4C03-B887-F25D24155473}" type="pres">
      <dgm:prSet presAssocID="{2B257E3D-D523-4318-BE38-804FE49B5645}" presName="connTx" presStyleLbl="parChTrans1D2" presStyleIdx="1" presStyleCnt="6"/>
      <dgm:spPr/>
      <dgm:t>
        <a:bodyPr/>
        <a:lstStyle/>
        <a:p>
          <a:endParaRPr lang="zh-CN" altLang="en-US"/>
        </a:p>
      </dgm:t>
    </dgm:pt>
    <dgm:pt modelId="{D613CDA7-E561-48D6-8965-A0E63EAEE3A0}" type="pres">
      <dgm:prSet presAssocID="{C9436385-51C1-4C90-B4D1-10BFC2D3ABD0}" presName="node" presStyleLbl="node1" presStyleIdx="1" presStyleCnt="6">
        <dgm:presLayoutVars>
          <dgm:bulletEnabled val="1"/>
        </dgm:presLayoutVars>
      </dgm:prSet>
      <dgm:spPr/>
      <dgm:t>
        <a:bodyPr/>
        <a:lstStyle/>
        <a:p>
          <a:endParaRPr lang="zh-CN" altLang="en-US"/>
        </a:p>
      </dgm:t>
    </dgm:pt>
    <dgm:pt modelId="{B226A4C4-EB07-45C6-9045-60321CF4487E}" type="pres">
      <dgm:prSet presAssocID="{3DC68B88-EB6C-456A-9796-F9E49EF9C7E0}" presName="Name9" presStyleLbl="parChTrans1D2" presStyleIdx="2" presStyleCnt="6"/>
      <dgm:spPr/>
      <dgm:t>
        <a:bodyPr/>
        <a:lstStyle/>
        <a:p>
          <a:endParaRPr lang="zh-CN" altLang="en-US"/>
        </a:p>
      </dgm:t>
    </dgm:pt>
    <dgm:pt modelId="{2A651440-49DC-4F5C-B007-7E6C572BAF1B}" type="pres">
      <dgm:prSet presAssocID="{3DC68B88-EB6C-456A-9796-F9E49EF9C7E0}" presName="connTx" presStyleLbl="parChTrans1D2" presStyleIdx="2" presStyleCnt="6"/>
      <dgm:spPr/>
      <dgm:t>
        <a:bodyPr/>
        <a:lstStyle/>
        <a:p>
          <a:endParaRPr lang="zh-CN" altLang="en-US"/>
        </a:p>
      </dgm:t>
    </dgm:pt>
    <dgm:pt modelId="{7BA6CA03-BC83-45E7-BF07-35F8C64485B7}" type="pres">
      <dgm:prSet presAssocID="{49FFF877-6A50-47AF-BD8A-9CBA9E6087CD}" presName="node" presStyleLbl="node1" presStyleIdx="2" presStyleCnt="6">
        <dgm:presLayoutVars>
          <dgm:bulletEnabled val="1"/>
        </dgm:presLayoutVars>
      </dgm:prSet>
      <dgm:spPr/>
      <dgm:t>
        <a:bodyPr/>
        <a:lstStyle/>
        <a:p>
          <a:endParaRPr lang="zh-CN" altLang="en-US"/>
        </a:p>
      </dgm:t>
    </dgm:pt>
    <dgm:pt modelId="{EDA9F03F-398B-42C9-81AD-5B844905FD90}" type="pres">
      <dgm:prSet presAssocID="{E9C9640A-DF03-45FE-8E87-70AC7974C571}" presName="Name9" presStyleLbl="parChTrans1D2" presStyleIdx="3" presStyleCnt="6"/>
      <dgm:spPr/>
      <dgm:t>
        <a:bodyPr/>
        <a:lstStyle/>
        <a:p>
          <a:endParaRPr lang="zh-CN" altLang="en-US"/>
        </a:p>
      </dgm:t>
    </dgm:pt>
    <dgm:pt modelId="{AEB38495-529F-4F1B-AF8C-A61B1EF44344}" type="pres">
      <dgm:prSet presAssocID="{E9C9640A-DF03-45FE-8E87-70AC7974C571}" presName="connTx" presStyleLbl="parChTrans1D2" presStyleIdx="3" presStyleCnt="6"/>
      <dgm:spPr/>
      <dgm:t>
        <a:bodyPr/>
        <a:lstStyle/>
        <a:p>
          <a:endParaRPr lang="zh-CN" altLang="en-US"/>
        </a:p>
      </dgm:t>
    </dgm:pt>
    <dgm:pt modelId="{35158C1E-209F-4E31-9CF3-EA460E1687EB}" type="pres">
      <dgm:prSet presAssocID="{1066C9A9-2A26-47B3-9DBB-69A4040A77A7}" presName="node" presStyleLbl="node1" presStyleIdx="3" presStyleCnt="6">
        <dgm:presLayoutVars>
          <dgm:bulletEnabled val="1"/>
        </dgm:presLayoutVars>
      </dgm:prSet>
      <dgm:spPr/>
      <dgm:t>
        <a:bodyPr/>
        <a:lstStyle/>
        <a:p>
          <a:endParaRPr lang="zh-CN" altLang="en-US"/>
        </a:p>
      </dgm:t>
    </dgm:pt>
    <dgm:pt modelId="{E6ADF44D-D330-4275-935D-73C4575530B8}" type="pres">
      <dgm:prSet presAssocID="{5DF88EE7-1973-4EA8-980E-5D425BFED3FC}" presName="Name9" presStyleLbl="parChTrans1D2" presStyleIdx="4" presStyleCnt="6"/>
      <dgm:spPr/>
      <dgm:t>
        <a:bodyPr/>
        <a:lstStyle/>
        <a:p>
          <a:endParaRPr lang="zh-CN" altLang="en-US"/>
        </a:p>
      </dgm:t>
    </dgm:pt>
    <dgm:pt modelId="{57DB32A3-2A86-43E6-A9B8-2D35B59C4D07}" type="pres">
      <dgm:prSet presAssocID="{5DF88EE7-1973-4EA8-980E-5D425BFED3FC}" presName="connTx" presStyleLbl="parChTrans1D2" presStyleIdx="4" presStyleCnt="6"/>
      <dgm:spPr/>
      <dgm:t>
        <a:bodyPr/>
        <a:lstStyle/>
        <a:p>
          <a:endParaRPr lang="zh-CN" altLang="en-US"/>
        </a:p>
      </dgm:t>
    </dgm:pt>
    <dgm:pt modelId="{7AAEC630-D591-4361-9EFA-4B614930C8A9}" type="pres">
      <dgm:prSet presAssocID="{767F858C-4EB5-4319-A57E-377D7331E47A}" presName="node" presStyleLbl="node1" presStyleIdx="4" presStyleCnt="6">
        <dgm:presLayoutVars>
          <dgm:bulletEnabled val="1"/>
        </dgm:presLayoutVars>
      </dgm:prSet>
      <dgm:spPr/>
      <dgm:t>
        <a:bodyPr/>
        <a:lstStyle/>
        <a:p>
          <a:endParaRPr lang="zh-CN" altLang="en-US"/>
        </a:p>
      </dgm:t>
    </dgm:pt>
    <dgm:pt modelId="{14BE8382-1078-47A8-A66D-7A397D10E66D}" type="pres">
      <dgm:prSet presAssocID="{2330D655-8C0E-4180-8B3B-13546469B95C}" presName="Name9" presStyleLbl="parChTrans1D2" presStyleIdx="5" presStyleCnt="6"/>
      <dgm:spPr/>
      <dgm:t>
        <a:bodyPr/>
        <a:lstStyle/>
        <a:p>
          <a:endParaRPr lang="zh-CN" altLang="en-US"/>
        </a:p>
      </dgm:t>
    </dgm:pt>
    <dgm:pt modelId="{8728C568-6DF2-49CC-9890-7D350977B69C}" type="pres">
      <dgm:prSet presAssocID="{2330D655-8C0E-4180-8B3B-13546469B95C}" presName="connTx" presStyleLbl="parChTrans1D2" presStyleIdx="5" presStyleCnt="6"/>
      <dgm:spPr/>
      <dgm:t>
        <a:bodyPr/>
        <a:lstStyle/>
        <a:p>
          <a:endParaRPr lang="zh-CN" altLang="en-US"/>
        </a:p>
      </dgm:t>
    </dgm:pt>
    <dgm:pt modelId="{87D02309-6104-488D-B138-E09F966D4C14}" type="pres">
      <dgm:prSet presAssocID="{20CAF433-95D3-4534-A028-390A9CD9A965}" presName="node" presStyleLbl="node1" presStyleIdx="5" presStyleCnt="6">
        <dgm:presLayoutVars>
          <dgm:bulletEnabled val="1"/>
        </dgm:presLayoutVars>
      </dgm:prSet>
      <dgm:spPr/>
      <dgm:t>
        <a:bodyPr/>
        <a:lstStyle/>
        <a:p>
          <a:endParaRPr lang="zh-CN" altLang="en-US"/>
        </a:p>
      </dgm:t>
    </dgm:pt>
  </dgm:ptLst>
  <dgm:cxnLst>
    <dgm:cxn modelId="{AA2C41E4-FF4B-446B-BE2A-78163628FE60}" srcId="{FED37EB1-8BF7-4F3B-B82E-B8672BA8639E}" destId="{20CAF433-95D3-4534-A028-390A9CD9A965}" srcOrd="5" destOrd="0" parTransId="{2330D655-8C0E-4180-8B3B-13546469B95C}" sibTransId="{6E7532B8-C2E9-4A7D-80E6-F515B9B2D1E6}"/>
    <dgm:cxn modelId="{2DCDFCF2-3486-4779-A5BF-933F6881ABAF}" type="presOf" srcId="{3DC68B88-EB6C-456A-9796-F9E49EF9C7E0}" destId="{2A651440-49DC-4F5C-B007-7E6C572BAF1B}" srcOrd="1" destOrd="0" presId="urn:microsoft.com/office/officeart/2005/8/layout/radial1"/>
    <dgm:cxn modelId="{73F93145-94DB-48CE-8F6A-D9A3A57B9C29}" type="presOf" srcId="{5DF88EE7-1973-4EA8-980E-5D425BFED3FC}" destId="{E6ADF44D-D330-4275-935D-73C4575530B8}" srcOrd="0" destOrd="0" presId="urn:microsoft.com/office/officeart/2005/8/layout/radial1"/>
    <dgm:cxn modelId="{8D7AD5F7-3FFE-4479-98AA-E394F7314A7B}" type="presOf" srcId="{E9C9640A-DF03-45FE-8E87-70AC7974C571}" destId="{AEB38495-529F-4F1B-AF8C-A61B1EF44344}" srcOrd="1" destOrd="0" presId="urn:microsoft.com/office/officeart/2005/8/layout/radial1"/>
    <dgm:cxn modelId="{C5FB825B-61EE-4E0A-87C1-F230504C755E}" srcId="{FED37EB1-8BF7-4F3B-B82E-B8672BA8639E}" destId="{1066C9A9-2A26-47B3-9DBB-69A4040A77A7}" srcOrd="3" destOrd="0" parTransId="{E9C9640A-DF03-45FE-8E87-70AC7974C571}" sibTransId="{AE58F4E8-B3D3-48B2-A8C0-A0F76DE9368C}"/>
    <dgm:cxn modelId="{A2F13932-995B-45D3-8540-9238E03D886F}" srcId="{FED37EB1-8BF7-4F3B-B82E-B8672BA8639E}" destId="{767F858C-4EB5-4319-A57E-377D7331E47A}" srcOrd="4" destOrd="0" parTransId="{5DF88EE7-1973-4EA8-980E-5D425BFED3FC}" sibTransId="{8212E4F6-EDC1-489F-ABC0-19BB359E6535}"/>
    <dgm:cxn modelId="{F9447231-CDA1-48D7-975C-C7C2F108E12A}" type="presOf" srcId="{2330D655-8C0E-4180-8B3B-13546469B95C}" destId="{8728C568-6DF2-49CC-9890-7D350977B69C}" srcOrd="1" destOrd="0" presId="urn:microsoft.com/office/officeart/2005/8/layout/radial1"/>
    <dgm:cxn modelId="{968E48B8-2905-43E2-8893-ACD84F880641}" type="presOf" srcId="{4E97FF5F-3BAC-4420-B39C-7A17D77FF854}" destId="{530F7928-95BF-4D4C-931F-3F4942D1C7C9}" srcOrd="0" destOrd="0" presId="urn:microsoft.com/office/officeart/2005/8/layout/radial1"/>
    <dgm:cxn modelId="{B0551DDF-F9B2-406E-96F7-77761679B9B7}" type="presOf" srcId="{E9C9640A-DF03-45FE-8E87-70AC7974C571}" destId="{EDA9F03F-398B-42C9-81AD-5B844905FD90}" srcOrd="0" destOrd="0" presId="urn:microsoft.com/office/officeart/2005/8/layout/radial1"/>
    <dgm:cxn modelId="{38486105-2EC3-4294-B64B-C50615CD1A54}" srcId="{2CB1DAC9-7326-4186-A16C-E472B94AB0AD}" destId="{FED37EB1-8BF7-4F3B-B82E-B8672BA8639E}" srcOrd="0" destOrd="0" parTransId="{67B999CE-2519-4187-A074-EDB00046A73A}" sibTransId="{E9B5DA74-B41D-4317-A0A8-55370B64FA5C}"/>
    <dgm:cxn modelId="{CEBD4DA2-4BFA-4676-A701-645055050CC3}" type="presOf" srcId="{FED37EB1-8BF7-4F3B-B82E-B8672BA8639E}" destId="{CE26A03D-0D1A-4B7E-ACF7-1A493B6C8443}" srcOrd="0" destOrd="0" presId="urn:microsoft.com/office/officeart/2005/8/layout/radial1"/>
    <dgm:cxn modelId="{9350C753-A4DD-4B6D-B53F-EB1EF3247FB4}" type="presOf" srcId="{1066C9A9-2A26-47B3-9DBB-69A4040A77A7}" destId="{35158C1E-209F-4E31-9CF3-EA460E1687EB}" srcOrd="0" destOrd="0" presId="urn:microsoft.com/office/officeart/2005/8/layout/radial1"/>
    <dgm:cxn modelId="{DCF3F559-7455-497D-802D-3ACBA205D2A3}" srcId="{FED37EB1-8BF7-4F3B-B82E-B8672BA8639E}" destId="{49FFF877-6A50-47AF-BD8A-9CBA9E6087CD}" srcOrd="2" destOrd="0" parTransId="{3DC68B88-EB6C-456A-9796-F9E49EF9C7E0}" sibTransId="{D5AECB37-661D-4212-9FFA-0DBDF3540CBF}"/>
    <dgm:cxn modelId="{D77C3005-C282-4D17-8D71-9C847E44231E}" srcId="{FED37EB1-8BF7-4F3B-B82E-B8672BA8639E}" destId="{C9436385-51C1-4C90-B4D1-10BFC2D3ABD0}" srcOrd="1" destOrd="0" parTransId="{2B257E3D-D523-4318-BE38-804FE49B5645}" sibTransId="{DBC7903B-D2E4-4CAD-A9BE-F78DC3F09E4C}"/>
    <dgm:cxn modelId="{3B0BF5AE-2981-427C-8B55-96777A4DE536}" type="presOf" srcId="{2330D655-8C0E-4180-8B3B-13546469B95C}" destId="{14BE8382-1078-47A8-A66D-7A397D10E66D}" srcOrd="0" destOrd="0" presId="urn:microsoft.com/office/officeart/2005/8/layout/radial1"/>
    <dgm:cxn modelId="{B1439024-6D42-498F-B001-865DCBCA7BDA}" type="presOf" srcId="{6F25CECF-448F-4F65-AE7B-BC265DDDA9E0}" destId="{4DBA1E63-AFCF-443F-BF5C-9FF77233F2C9}" srcOrd="1" destOrd="0" presId="urn:microsoft.com/office/officeart/2005/8/layout/radial1"/>
    <dgm:cxn modelId="{C05C079D-81CA-444D-8EDA-C3959D2FA82D}" type="presOf" srcId="{5DF88EE7-1973-4EA8-980E-5D425BFED3FC}" destId="{57DB32A3-2A86-43E6-A9B8-2D35B59C4D07}" srcOrd="1" destOrd="0" presId="urn:microsoft.com/office/officeart/2005/8/layout/radial1"/>
    <dgm:cxn modelId="{75FD5DCE-67C6-458D-862E-E4D86AC0227E}" type="presOf" srcId="{2B257E3D-D523-4318-BE38-804FE49B5645}" destId="{7DAAEB24-4952-494E-8939-997C6047063D}" srcOrd="0" destOrd="0" presId="urn:microsoft.com/office/officeart/2005/8/layout/radial1"/>
    <dgm:cxn modelId="{15DCA269-9E1C-4237-9193-35E3DADB171D}" type="presOf" srcId="{3DC68B88-EB6C-456A-9796-F9E49EF9C7E0}" destId="{B226A4C4-EB07-45C6-9045-60321CF4487E}" srcOrd="0" destOrd="0" presId="urn:microsoft.com/office/officeart/2005/8/layout/radial1"/>
    <dgm:cxn modelId="{D0123553-E3CF-458A-9561-A780898589B0}" type="presOf" srcId="{2CB1DAC9-7326-4186-A16C-E472B94AB0AD}" destId="{C55065D1-06EC-4F1E-8176-FD1B4E0FE712}" srcOrd="0" destOrd="0" presId="urn:microsoft.com/office/officeart/2005/8/layout/radial1"/>
    <dgm:cxn modelId="{5FEA7A63-C7EC-4A92-999F-FF94345E572B}" type="presOf" srcId="{767F858C-4EB5-4319-A57E-377D7331E47A}" destId="{7AAEC630-D591-4361-9EFA-4B614930C8A9}" srcOrd="0" destOrd="0" presId="urn:microsoft.com/office/officeart/2005/8/layout/radial1"/>
    <dgm:cxn modelId="{617BFE88-7D9B-472B-B433-A901A33241F9}" type="presOf" srcId="{6F25CECF-448F-4F65-AE7B-BC265DDDA9E0}" destId="{A4620436-C67D-4757-A479-EE194F5B3E12}" srcOrd="0" destOrd="0" presId="urn:microsoft.com/office/officeart/2005/8/layout/radial1"/>
    <dgm:cxn modelId="{CD9A7948-FD0A-469A-96F5-C40A1981FDEA}" type="presOf" srcId="{49FFF877-6A50-47AF-BD8A-9CBA9E6087CD}" destId="{7BA6CA03-BC83-45E7-BF07-35F8C64485B7}" srcOrd="0" destOrd="0" presId="urn:microsoft.com/office/officeart/2005/8/layout/radial1"/>
    <dgm:cxn modelId="{0DB8AEDF-A768-4EFC-B051-567B67ACAE5F}" type="presOf" srcId="{2B257E3D-D523-4318-BE38-804FE49B5645}" destId="{E8531A88-EBB7-4C03-B887-F25D24155473}" srcOrd="1" destOrd="0" presId="urn:microsoft.com/office/officeart/2005/8/layout/radial1"/>
    <dgm:cxn modelId="{8FB0BBD0-5AC0-45B6-99B1-271A47272582}" type="presOf" srcId="{C9436385-51C1-4C90-B4D1-10BFC2D3ABD0}" destId="{D613CDA7-E561-48D6-8965-A0E63EAEE3A0}" srcOrd="0" destOrd="0" presId="urn:microsoft.com/office/officeart/2005/8/layout/radial1"/>
    <dgm:cxn modelId="{3043A9AF-C98F-46F5-9769-5391E3414D88}" type="presOf" srcId="{20CAF433-95D3-4534-A028-390A9CD9A965}" destId="{87D02309-6104-488D-B138-E09F966D4C14}" srcOrd="0" destOrd="0" presId="urn:microsoft.com/office/officeart/2005/8/layout/radial1"/>
    <dgm:cxn modelId="{65C4AB11-75B9-40F6-A655-311D0198916D}" srcId="{FED37EB1-8BF7-4F3B-B82E-B8672BA8639E}" destId="{4E97FF5F-3BAC-4420-B39C-7A17D77FF854}" srcOrd="0" destOrd="0" parTransId="{6F25CECF-448F-4F65-AE7B-BC265DDDA9E0}" sibTransId="{D41F6293-1AB8-4EFD-AFF0-3804DC768122}"/>
    <dgm:cxn modelId="{813FB581-C7A3-4DAA-8659-676FA30E28F1}" type="presParOf" srcId="{C55065D1-06EC-4F1E-8176-FD1B4E0FE712}" destId="{CE26A03D-0D1A-4B7E-ACF7-1A493B6C8443}" srcOrd="0" destOrd="0" presId="urn:microsoft.com/office/officeart/2005/8/layout/radial1"/>
    <dgm:cxn modelId="{D487BD08-9321-4ACE-A744-C8D875C62D43}" type="presParOf" srcId="{C55065D1-06EC-4F1E-8176-FD1B4E0FE712}" destId="{A4620436-C67D-4757-A479-EE194F5B3E12}" srcOrd="1" destOrd="0" presId="urn:microsoft.com/office/officeart/2005/8/layout/radial1"/>
    <dgm:cxn modelId="{B632F883-EA53-4D0D-833F-3E8979C306D6}" type="presParOf" srcId="{A4620436-C67D-4757-A479-EE194F5B3E12}" destId="{4DBA1E63-AFCF-443F-BF5C-9FF77233F2C9}" srcOrd="0" destOrd="0" presId="urn:microsoft.com/office/officeart/2005/8/layout/radial1"/>
    <dgm:cxn modelId="{8CFEB8E0-EB94-4448-B4BB-87C3E3FE86AC}" type="presParOf" srcId="{C55065D1-06EC-4F1E-8176-FD1B4E0FE712}" destId="{530F7928-95BF-4D4C-931F-3F4942D1C7C9}" srcOrd="2" destOrd="0" presId="urn:microsoft.com/office/officeart/2005/8/layout/radial1"/>
    <dgm:cxn modelId="{8E82956B-92F2-49C0-87DB-F70F2342CDB6}" type="presParOf" srcId="{C55065D1-06EC-4F1E-8176-FD1B4E0FE712}" destId="{7DAAEB24-4952-494E-8939-997C6047063D}" srcOrd="3" destOrd="0" presId="urn:microsoft.com/office/officeart/2005/8/layout/radial1"/>
    <dgm:cxn modelId="{C9C59236-211A-4A56-BD2F-8DD81E2C892B}" type="presParOf" srcId="{7DAAEB24-4952-494E-8939-997C6047063D}" destId="{E8531A88-EBB7-4C03-B887-F25D24155473}" srcOrd="0" destOrd="0" presId="urn:microsoft.com/office/officeart/2005/8/layout/radial1"/>
    <dgm:cxn modelId="{BE81CD8D-3574-4A78-B06C-E162D7D54078}" type="presParOf" srcId="{C55065D1-06EC-4F1E-8176-FD1B4E0FE712}" destId="{D613CDA7-E561-48D6-8965-A0E63EAEE3A0}" srcOrd="4" destOrd="0" presId="urn:microsoft.com/office/officeart/2005/8/layout/radial1"/>
    <dgm:cxn modelId="{B469EBF5-7F6A-4952-9992-2CC2D7D38D57}" type="presParOf" srcId="{C55065D1-06EC-4F1E-8176-FD1B4E0FE712}" destId="{B226A4C4-EB07-45C6-9045-60321CF4487E}" srcOrd="5" destOrd="0" presId="urn:microsoft.com/office/officeart/2005/8/layout/radial1"/>
    <dgm:cxn modelId="{02309DB6-8989-4DA8-98DB-E3332999987E}" type="presParOf" srcId="{B226A4C4-EB07-45C6-9045-60321CF4487E}" destId="{2A651440-49DC-4F5C-B007-7E6C572BAF1B}" srcOrd="0" destOrd="0" presId="urn:microsoft.com/office/officeart/2005/8/layout/radial1"/>
    <dgm:cxn modelId="{C379DBED-8200-4EB1-8626-18ED3C7868B5}" type="presParOf" srcId="{C55065D1-06EC-4F1E-8176-FD1B4E0FE712}" destId="{7BA6CA03-BC83-45E7-BF07-35F8C64485B7}" srcOrd="6" destOrd="0" presId="urn:microsoft.com/office/officeart/2005/8/layout/radial1"/>
    <dgm:cxn modelId="{B257C2BF-7CDE-4088-9ABB-244DB4C55D09}" type="presParOf" srcId="{C55065D1-06EC-4F1E-8176-FD1B4E0FE712}" destId="{EDA9F03F-398B-42C9-81AD-5B844905FD90}" srcOrd="7" destOrd="0" presId="urn:microsoft.com/office/officeart/2005/8/layout/radial1"/>
    <dgm:cxn modelId="{B495BBD1-F5C6-4DD5-8847-D947555EDDD4}" type="presParOf" srcId="{EDA9F03F-398B-42C9-81AD-5B844905FD90}" destId="{AEB38495-529F-4F1B-AF8C-A61B1EF44344}" srcOrd="0" destOrd="0" presId="urn:microsoft.com/office/officeart/2005/8/layout/radial1"/>
    <dgm:cxn modelId="{2C8EBE72-2099-44EB-9BAA-0DEEA03A1A54}" type="presParOf" srcId="{C55065D1-06EC-4F1E-8176-FD1B4E0FE712}" destId="{35158C1E-209F-4E31-9CF3-EA460E1687EB}" srcOrd="8" destOrd="0" presId="urn:microsoft.com/office/officeart/2005/8/layout/radial1"/>
    <dgm:cxn modelId="{0E9A5BA2-F3E6-4C27-A698-7C3EFD815933}" type="presParOf" srcId="{C55065D1-06EC-4F1E-8176-FD1B4E0FE712}" destId="{E6ADF44D-D330-4275-935D-73C4575530B8}" srcOrd="9" destOrd="0" presId="urn:microsoft.com/office/officeart/2005/8/layout/radial1"/>
    <dgm:cxn modelId="{6BF8A537-51D3-494A-BBC6-A7CF24C567D5}" type="presParOf" srcId="{E6ADF44D-D330-4275-935D-73C4575530B8}" destId="{57DB32A3-2A86-43E6-A9B8-2D35B59C4D07}" srcOrd="0" destOrd="0" presId="urn:microsoft.com/office/officeart/2005/8/layout/radial1"/>
    <dgm:cxn modelId="{923A9EA4-91B8-4AFB-B856-60BE8E6CFA50}" type="presParOf" srcId="{C55065D1-06EC-4F1E-8176-FD1B4E0FE712}" destId="{7AAEC630-D591-4361-9EFA-4B614930C8A9}" srcOrd="10" destOrd="0" presId="urn:microsoft.com/office/officeart/2005/8/layout/radial1"/>
    <dgm:cxn modelId="{D8F6A20B-0CB6-47C9-B98E-6275DB5ADD16}" type="presParOf" srcId="{C55065D1-06EC-4F1E-8176-FD1B4E0FE712}" destId="{14BE8382-1078-47A8-A66D-7A397D10E66D}" srcOrd="11" destOrd="0" presId="urn:microsoft.com/office/officeart/2005/8/layout/radial1"/>
    <dgm:cxn modelId="{09BCD52B-9B22-4B99-919E-15743619657E}" type="presParOf" srcId="{14BE8382-1078-47A8-A66D-7A397D10E66D}" destId="{8728C568-6DF2-49CC-9890-7D350977B69C}" srcOrd="0" destOrd="0" presId="urn:microsoft.com/office/officeart/2005/8/layout/radial1"/>
    <dgm:cxn modelId="{A61FB855-129C-447C-B642-F8D354F7B7EB}" type="presParOf" srcId="{C55065D1-06EC-4F1E-8176-FD1B4E0FE712}" destId="{87D02309-6104-488D-B138-E09F966D4C14}" srcOrd="12" destOrd="0" presId="urn:microsoft.com/office/officeart/2005/8/layout/radial1"/>
  </dgm:cxnLst>
  <dgm:bg/>
  <dgm:whole/>
</dgm:dataModel>
</file>

<file path=ppt/diagrams/data23.xml><?xml version="1.0" encoding="utf-8"?>
<dgm:dataModel xmlns:dgm="http://schemas.openxmlformats.org/drawingml/2006/diagram" xmlns:a="http://schemas.openxmlformats.org/drawingml/2006/main">
  <dgm:ptLst>
    <dgm:pt modelId="{7602D8A5-7091-4B57-8D55-50FF6133F893}" type="doc">
      <dgm:prSet loTypeId="urn:microsoft.com/office/officeart/2005/8/layout/list1" loCatId="list" qsTypeId="urn:microsoft.com/office/officeart/2005/8/quickstyle/3d2" qsCatId="3D" csTypeId="urn:microsoft.com/office/officeart/2005/8/colors/colorful4" csCatId="colorful" phldr="1"/>
      <dgm:spPr/>
      <dgm:t>
        <a:bodyPr/>
        <a:lstStyle/>
        <a:p>
          <a:endParaRPr lang="zh-CN" altLang="en-US"/>
        </a:p>
      </dgm:t>
    </dgm:pt>
    <dgm:pt modelId="{89E49F02-3A1C-4A09-843B-C23E8B914142}">
      <dgm:prSet phldrT="[文本]" custT="1"/>
      <dgm:spPr/>
      <dgm:t>
        <a:bodyPr/>
        <a:lstStyle/>
        <a:p>
          <a:r>
            <a:rPr lang="zh-CN" altLang="en-US" sz="2400" b="1" dirty="0" smtClean="0"/>
            <a:t>电话：</a:t>
          </a:r>
          <a:r>
            <a:rPr lang="en-US" altLang="zh-CN" sz="2400" b="1" dirty="0" smtClean="0"/>
            <a:t>0743-856 4700  QQ</a:t>
          </a:r>
          <a:r>
            <a:rPr lang="zh-CN" altLang="en-US" sz="2400" b="1" dirty="0" smtClean="0"/>
            <a:t>：</a:t>
          </a:r>
          <a:r>
            <a:rPr lang="en-US" altLang="zh-CN" sz="2400" b="1" dirty="0" smtClean="0"/>
            <a:t>465 337 972</a:t>
          </a:r>
          <a:endParaRPr lang="zh-CN" altLang="en-US" sz="2400" b="1" dirty="0"/>
        </a:p>
      </dgm:t>
    </dgm:pt>
    <dgm:pt modelId="{54E5864C-521F-43C2-AF64-7BAD4DC73B39}" type="parTrans" cxnId="{CDF5609B-10FF-4A52-B012-AB140C89EBD9}">
      <dgm:prSet/>
      <dgm:spPr/>
      <dgm:t>
        <a:bodyPr/>
        <a:lstStyle/>
        <a:p>
          <a:endParaRPr lang="zh-CN" altLang="en-US"/>
        </a:p>
      </dgm:t>
    </dgm:pt>
    <dgm:pt modelId="{BEF29232-21B8-43F2-85CC-B244138DCFB6}" type="sibTrans" cxnId="{CDF5609B-10FF-4A52-B012-AB140C89EBD9}">
      <dgm:prSet/>
      <dgm:spPr/>
      <dgm:t>
        <a:bodyPr/>
        <a:lstStyle/>
        <a:p>
          <a:endParaRPr lang="zh-CN" altLang="en-US"/>
        </a:p>
      </dgm:t>
    </dgm:pt>
    <dgm:pt modelId="{833F1F4A-1604-4D3D-98AA-72541EB6910D}">
      <dgm:prSet phldrT="[文本]" custT="1"/>
      <dgm:spPr/>
      <dgm:t>
        <a:bodyPr/>
        <a:lstStyle/>
        <a:p>
          <a:r>
            <a:rPr lang="zh-CN" altLang="en-US" sz="2400" b="1" dirty="0" smtClean="0"/>
            <a:t>邮件：</a:t>
          </a:r>
          <a:r>
            <a:rPr lang="en-US" altLang="zh-CN" sz="2400" b="1" dirty="0" smtClean="0"/>
            <a:t>fao@jsu.edu.cn</a:t>
          </a:r>
          <a:endParaRPr lang="zh-CN" altLang="en-US" sz="2400" b="1" dirty="0"/>
        </a:p>
      </dgm:t>
    </dgm:pt>
    <dgm:pt modelId="{9B4F3006-4D1A-4F40-A0A2-A6CFF9D449F4}" type="parTrans" cxnId="{01479093-6F1E-4213-A76E-64E171390B83}">
      <dgm:prSet/>
      <dgm:spPr/>
      <dgm:t>
        <a:bodyPr/>
        <a:lstStyle/>
        <a:p>
          <a:endParaRPr lang="zh-CN" altLang="en-US"/>
        </a:p>
      </dgm:t>
    </dgm:pt>
    <dgm:pt modelId="{48A60487-6C27-49E1-8F6D-1B89F02987AF}" type="sibTrans" cxnId="{01479093-6F1E-4213-A76E-64E171390B83}">
      <dgm:prSet/>
      <dgm:spPr/>
      <dgm:t>
        <a:bodyPr/>
        <a:lstStyle/>
        <a:p>
          <a:endParaRPr lang="zh-CN" altLang="en-US"/>
        </a:p>
      </dgm:t>
    </dgm:pt>
    <dgm:pt modelId="{DBF7280F-42BF-48A6-8883-B6F66EEF5576}">
      <dgm:prSet phldrT="[文本]" custT="1"/>
      <dgm:spPr/>
      <dgm:t>
        <a:bodyPr/>
        <a:lstStyle/>
        <a:p>
          <a:r>
            <a:rPr lang="zh-CN" altLang="en-US" sz="2400" b="1" dirty="0" smtClean="0"/>
            <a:t>网址：</a:t>
          </a:r>
          <a:r>
            <a:rPr lang="en-US" altLang="zh-CN" sz="2400" b="1" dirty="0" smtClean="0"/>
            <a:t>ieco.jsu.edu.cn</a:t>
          </a:r>
          <a:endParaRPr lang="zh-CN" altLang="en-US" sz="2400" b="1" dirty="0"/>
        </a:p>
      </dgm:t>
    </dgm:pt>
    <dgm:pt modelId="{F936F233-2E4D-4F27-86A7-A62B101AB580}" type="parTrans" cxnId="{0A5CEC67-AFA2-42E6-AE9A-B09185C9B7D9}">
      <dgm:prSet/>
      <dgm:spPr/>
      <dgm:t>
        <a:bodyPr/>
        <a:lstStyle/>
        <a:p>
          <a:endParaRPr lang="zh-CN" altLang="en-US"/>
        </a:p>
      </dgm:t>
    </dgm:pt>
    <dgm:pt modelId="{6708CD42-D0FB-4105-915E-F14E1AC47D95}" type="sibTrans" cxnId="{0A5CEC67-AFA2-42E6-AE9A-B09185C9B7D9}">
      <dgm:prSet/>
      <dgm:spPr/>
      <dgm:t>
        <a:bodyPr/>
        <a:lstStyle/>
        <a:p>
          <a:endParaRPr lang="zh-CN" altLang="en-US"/>
        </a:p>
      </dgm:t>
    </dgm:pt>
    <dgm:pt modelId="{3EB1810D-22D8-4A2C-A719-C61AC5E98178}">
      <dgm:prSet phldrT="[文本]" custT="1"/>
      <dgm:spPr/>
      <dgm:t>
        <a:bodyPr/>
        <a:lstStyle/>
        <a:p>
          <a:r>
            <a:rPr lang="zh-CN" altLang="en-US" sz="2400" b="1" dirty="0" smtClean="0"/>
            <a:t>地址：砂子坳校区教学一栋</a:t>
          </a:r>
          <a:r>
            <a:rPr lang="en-US" altLang="zh-CN" sz="2400" b="1" dirty="0" smtClean="0"/>
            <a:t>1101</a:t>
          </a:r>
          <a:endParaRPr lang="zh-CN" altLang="en-US" sz="2400" b="1" dirty="0"/>
        </a:p>
      </dgm:t>
    </dgm:pt>
    <dgm:pt modelId="{4BFDAE67-0E9C-4F58-8475-32EF1262B204}" type="parTrans" cxnId="{6563F6BB-7278-4E85-AD00-C1395A41E3F6}">
      <dgm:prSet/>
      <dgm:spPr/>
    </dgm:pt>
    <dgm:pt modelId="{34FD2D35-CE9F-4E31-9228-3872BEEE2E99}" type="sibTrans" cxnId="{6563F6BB-7278-4E85-AD00-C1395A41E3F6}">
      <dgm:prSet/>
      <dgm:spPr/>
    </dgm:pt>
    <dgm:pt modelId="{651C2209-B0BE-4A97-8BD3-81AFCE033462}">
      <dgm:prSet phldrT="[文本]" custT="1"/>
      <dgm:spPr/>
      <dgm:t>
        <a:bodyPr/>
        <a:lstStyle/>
        <a:p>
          <a:pPr algn="ctr"/>
          <a:r>
            <a:rPr lang="zh-CN" altLang="en-US" sz="2800" b="1" dirty="0" smtClean="0">
              <a:solidFill>
                <a:srgbClr val="FFFF00"/>
              </a:solidFill>
              <a:latin typeface="华文彩云" pitchFamily="2" charset="-122"/>
              <a:ea typeface="华文彩云" pitchFamily="2" charset="-122"/>
            </a:rPr>
            <a:t>祝大家申请</a:t>
          </a:r>
          <a:r>
            <a:rPr lang="zh-CN" altLang="en-US" sz="3200" b="1" dirty="0" smtClean="0">
              <a:solidFill>
                <a:srgbClr val="FFFF00"/>
              </a:solidFill>
              <a:latin typeface="华文彩云" pitchFamily="2" charset="-122"/>
              <a:ea typeface="华文彩云" pitchFamily="2" charset="-122"/>
            </a:rPr>
            <a:t>成功</a:t>
          </a:r>
          <a:r>
            <a:rPr lang="zh-CN" altLang="en-US" sz="2800" b="1" dirty="0" smtClean="0">
              <a:solidFill>
                <a:srgbClr val="FFFF00"/>
              </a:solidFill>
              <a:latin typeface="华文彩云" pitchFamily="2" charset="-122"/>
              <a:ea typeface="华文彩云" pitchFamily="2" charset="-122"/>
            </a:rPr>
            <a:t>！！！</a:t>
          </a:r>
          <a:endParaRPr lang="zh-CN" altLang="en-US" sz="2800" b="1" dirty="0">
            <a:solidFill>
              <a:srgbClr val="FFFF00"/>
            </a:solidFill>
            <a:latin typeface="华文彩云" pitchFamily="2" charset="-122"/>
            <a:ea typeface="华文彩云" pitchFamily="2" charset="-122"/>
          </a:endParaRPr>
        </a:p>
      </dgm:t>
    </dgm:pt>
    <dgm:pt modelId="{CE848D80-CF54-4AD7-B526-E6A09F097349}" type="parTrans" cxnId="{D851E1E3-E1EA-4599-9D96-A42D105E4828}">
      <dgm:prSet/>
      <dgm:spPr/>
    </dgm:pt>
    <dgm:pt modelId="{A08D866A-8DB2-460B-9D2F-7FAA8094E998}" type="sibTrans" cxnId="{D851E1E3-E1EA-4599-9D96-A42D105E4828}">
      <dgm:prSet/>
      <dgm:spPr/>
    </dgm:pt>
    <dgm:pt modelId="{7A2B5D34-7F7A-46C4-94D5-25A2382DA02C}" type="pres">
      <dgm:prSet presAssocID="{7602D8A5-7091-4B57-8D55-50FF6133F893}" presName="linear" presStyleCnt="0">
        <dgm:presLayoutVars>
          <dgm:dir/>
          <dgm:animLvl val="lvl"/>
          <dgm:resizeHandles val="exact"/>
        </dgm:presLayoutVars>
      </dgm:prSet>
      <dgm:spPr/>
      <dgm:t>
        <a:bodyPr/>
        <a:lstStyle/>
        <a:p>
          <a:endParaRPr lang="zh-CN" altLang="en-US"/>
        </a:p>
      </dgm:t>
    </dgm:pt>
    <dgm:pt modelId="{58046CA5-E4C4-4DB4-BBB7-91F7F7446A95}" type="pres">
      <dgm:prSet presAssocID="{89E49F02-3A1C-4A09-843B-C23E8B914142}" presName="parentLin" presStyleCnt="0"/>
      <dgm:spPr/>
    </dgm:pt>
    <dgm:pt modelId="{F8515CAD-19F1-4A63-8B5F-D127F67C8C2B}" type="pres">
      <dgm:prSet presAssocID="{89E49F02-3A1C-4A09-843B-C23E8B914142}" presName="parentLeftMargin" presStyleLbl="node1" presStyleIdx="0" presStyleCnt="5"/>
      <dgm:spPr/>
      <dgm:t>
        <a:bodyPr/>
        <a:lstStyle/>
        <a:p>
          <a:endParaRPr lang="zh-CN" altLang="en-US"/>
        </a:p>
      </dgm:t>
    </dgm:pt>
    <dgm:pt modelId="{F4EE8EE1-526E-43B0-A9CE-F1844EE17BF4}" type="pres">
      <dgm:prSet presAssocID="{89E49F02-3A1C-4A09-843B-C23E8B914142}" presName="parentText" presStyleLbl="node1" presStyleIdx="0" presStyleCnt="5">
        <dgm:presLayoutVars>
          <dgm:chMax val="0"/>
          <dgm:bulletEnabled val="1"/>
        </dgm:presLayoutVars>
      </dgm:prSet>
      <dgm:spPr/>
      <dgm:t>
        <a:bodyPr/>
        <a:lstStyle/>
        <a:p>
          <a:endParaRPr lang="zh-CN" altLang="en-US"/>
        </a:p>
      </dgm:t>
    </dgm:pt>
    <dgm:pt modelId="{E55FF594-FB64-489F-A807-3B85C465C696}" type="pres">
      <dgm:prSet presAssocID="{89E49F02-3A1C-4A09-843B-C23E8B914142}" presName="negativeSpace" presStyleCnt="0"/>
      <dgm:spPr/>
    </dgm:pt>
    <dgm:pt modelId="{F4B72C5A-BA8F-4F27-A3A1-2FEA6B92FD61}" type="pres">
      <dgm:prSet presAssocID="{89E49F02-3A1C-4A09-843B-C23E8B914142}" presName="childText" presStyleLbl="conFgAcc1" presStyleIdx="0" presStyleCnt="5">
        <dgm:presLayoutVars>
          <dgm:bulletEnabled val="1"/>
        </dgm:presLayoutVars>
      </dgm:prSet>
      <dgm:spPr/>
    </dgm:pt>
    <dgm:pt modelId="{ACA74F6A-E1D0-41DF-8303-432D507A41A8}" type="pres">
      <dgm:prSet presAssocID="{BEF29232-21B8-43F2-85CC-B244138DCFB6}" presName="spaceBetweenRectangles" presStyleCnt="0"/>
      <dgm:spPr/>
    </dgm:pt>
    <dgm:pt modelId="{9F1E7630-D072-4576-A1F3-2FB0A917975E}" type="pres">
      <dgm:prSet presAssocID="{833F1F4A-1604-4D3D-98AA-72541EB6910D}" presName="parentLin" presStyleCnt="0"/>
      <dgm:spPr/>
    </dgm:pt>
    <dgm:pt modelId="{88292CFB-6179-4C3F-852A-1BCFE1FC40D3}" type="pres">
      <dgm:prSet presAssocID="{833F1F4A-1604-4D3D-98AA-72541EB6910D}" presName="parentLeftMargin" presStyleLbl="node1" presStyleIdx="0" presStyleCnt="5"/>
      <dgm:spPr/>
      <dgm:t>
        <a:bodyPr/>
        <a:lstStyle/>
        <a:p>
          <a:endParaRPr lang="zh-CN" altLang="en-US"/>
        </a:p>
      </dgm:t>
    </dgm:pt>
    <dgm:pt modelId="{E26AD0AA-5F39-450A-9A4A-3205D19ECC33}" type="pres">
      <dgm:prSet presAssocID="{833F1F4A-1604-4D3D-98AA-72541EB6910D}" presName="parentText" presStyleLbl="node1" presStyleIdx="1" presStyleCnt="5">
        <dgm:presLayoutVars>
          <dgm:chMax val="0"/>
          <dgm:bulletEnabled val="1"/>
        </dgm:presLayoutVars>
      </dgm:prSet>
      <dgm:spPr/>
      <dgm:t>
        <a:bodyPr/>
        <a:lstStyle/>
        <a:p>
          <a:endParaRPr lang="zh-CN" altLang="en-US"/>
        </a:p>
      </dgm:t>
    </dgm:pt>
    <dgm:pt modelId="{EBF42A87-5445-4329-97F1-C8D2E7CA7A83}" type="pres">
      <dgm:prSet presAssocID="{833F1F4A-1604-4D3D-98AA-72541EB6910D}" presName="negativeSpace" presStyleCnt="0"/>
      <dgm:spPr/>
    </dgm:pt>
    <dgm:pt modelId="{FBCE3B51-335B-41AD-930F-47C00DB7A803}" type="pres">
      <dgm:prSet presAssocID="{833F1F4A-1604-4D3D-98AA-72541EB6910D}" presName="childText" presStyleLbl="conFgAcc1" presStyleIdx="1" presStyleCnt="5">
        <dgm:presLayoutVars>
          <dgm:bulletEnabled val="1"/>
        </dgm:presLayoutVars>
      </dgm:prSet>
      <dgm:spPr/>
    </dgm:pt>
    <dgm:pt modelId="{011DDE49-8EA5-4BF2-832C-82F06859D3C9}" type="pres">
      <dgm:prSet presAssocID="{48A60487-6C27-49E1-8F6D-1B89F02987AF}" presName="spaceBetweenRectangles" presStyleCnt="0"/>
      <dgm:spPr/>
    </dgm:pt>
    <dgm:pt modelId="{1ABE5866-C62F-4E4F-BA1B-23E007233D98}" type="pres">
      <dgm:prSet presAssocID="{DBF7280F-42BF-48A6-8883-B6F66EEF5576}" presName="parentLin" presStyleCnt="0"/>
      <dgm:spPr/>
    </dgm:pt>
    <dgm:pt modelId="{21940E7F-1C0E-4933-AFC3-2B2907695604}" type="pres">
      <dgm:prSet presAssocID="{DBF7280F-42BF-48A6-8883-B6F66EEF5576}" presName="parentLeftMargin" presStyleLbl="node1" presStyleIdx="1" presStyleCnt="5"/>
      <dgm:spPr/>
      <dgm:t>
        <a:bodyPr/>
        <a:lstStyle/>
        <a:p>
          <a:endParaRPr lang="zh-CN" altLang="en-US"/>
        </a:p>
      </dgm:t>
    </dgm:pt>
    <dgm:pt modelId="{05EE9639-DE41-4B22-A426-8B19A070A18A}" type="pres">
      <dgm:prSet presAssocID="{DBF7280F-42BF-48A6-8883-B6F66EEF5576}" presName="parentText" presStyleLbl="node1" presStyleIdx="2" presStyleCnt="5">
        <dgm:presLayoutVars>
          <dgm:chMax val="0"/>
          <dgm:bulletEnabled val="1"/>
        </dgm:presLayoutVars>
      </dgm:prSet>
      <dgm:spPr/>
      <dgm:t>
        <a:bodyPr/>
        <a:lstStyle/>
        <a:p>
          <a:endParaRPr lang="zh-CN" altLang="en-US"/>
        </a:p>
      </dgm:t>
    </dgm:pt>
    <dgm:pt modelId="{A3DC9404-91A1-43AA-AD22-E6232FF5005F}" type="pres">
      <dgm:prSet presAssocID="{DBF7280F-42BF-48A6-8883-B6F66EEF5576}" presName="negativeSpace" presStyleCnt="0"/>
      <dgm:spPr/>
    </dgm:pt>
    <dgm:pt modelId="{A46A1A62-473F-4449-846B-97E296D2B1B5}" type="pres">
      <dgm:prSet presAssocID="{DBF7280F-42BF-48A6-8883-B6F66EEF5576}" presName="childText" presStyleLbl="conFgAcc1" presStyleIdx="2" presStyleCnt="5">
        <dgm:presLayoutVars>
          <dgm:bulletEnabled val="1"/>
        </dgm:presLayoutVars>
      </dgm:prSet>
      <dgm:spPr/>
    </dgm:pt>
    <dgm:pt modelId="{0CBD2087-C26F-44A6-8D57-DE4F6F31D2A7}" type="pres">
      <dgm:prSet presAssocID="{6708CD42-D0FB-4105-915E-F14E1AC47D95}" presName="spaceBetweenRectangles" presStyleCnt="0"/>
      <dgm:spPr/>
    </dgm:pt>
    <dgm:pt modelId="{816235CE-629E-46B6-88BE-9E27A7B0FDC4}" type="pres">
      <dgm:prSet presAssocID="{3EB1810D-22D8-4A2C-A719-C61AC5E98178}" presName="parentLin" presStyleCnt="0"/>
      <dgm:spPr/>
    </dgm:pt>
    <dgm:pt modelId="{D7D5DF36-7946-4A8E-BF08-90850F2A6D67}" type="pres">
      <dgm:prSet presAssocID="{3EB1810D-22D8-4A2C-A719-C61AC5E98178}" presName="parentLeftMargin" presStyleLbl="node1" presStyleIdx="2" presStyleCnt="5"/>
      <dgm:spPr/>
      <dgm:t>
        <a:bodyPr/>
        <a:lstStyle/>
        <a:p>
          <a:endParaRPr lang="zh-CN" altLang="en-US"/>
        </a:p>
      </dgm:t>
    </dgm:pt>
    <dgm:pt modelId="{D31A1AC0-3E29-46BA-8887-C0F540690F3B}" type="pres">
      <dgm:prSet presAssocID="{3EB1810D-22D8-4A2C-A719-C61AC5E98178}" presName="parentText" presStyleLbl="node1" presStyleIdx="3" presStyleCnt="5">
        <dgm:presLayoutVars>
          <dgm:chMax val="0"/>
          <dgm:bulletEnabled val="1"/>
        </dgm:presLayoutVars>
      </dgm:prSet>
      <dgm:spPr/>
      <dgm:t>
        <a:bodyPr/>
        <a:lstStyle/>
        <a:p>
          <a:endParaRPr lang="zh-CN" altLang="en-US"/>
        </a:p>
      </dgm:t>
    </dgm:pt>
    <dgm:pt modelId="{BC1F23E6-B3FA-49B8-B87E-B0CA806B41E2}" type="pres">
      <dgm:prSet presAssocID="{3EB1810D-22D8-4A2C-A719-C61AC5E98178}" presName="negativeSpace" presStyleCnt="0"/>
      <dgm:spPr/>
    </dgm:pt>
    <dgm:pt modelId="{C3866B3E-7273-4B33-8684-5BADCD64CB4F}" type="pres">
      <dgm:prSet presAssocID="{3EB1810D-22D8-4A2C-A719-C61AC5E98178}" presName="childText" presStyleLbl="conFgAcc1" presStyleIdx="3" presStyleCnt="5">
        <dgm:presLayoutVars>
          <dgm:bulletEnabled val="1"/>
        </dgm:presLayoutVars>
      </dgm:prSet>
      <dgm:spPr/>
    </dgm:pt>
    <dgm:pt modelId="{F0CD705F-1040-4A7D-B566-E452DEAF2E8F}" type="pres">
      <dgm:prSet presAssocID="{34FD2D35-CE9F-4E31-9228-3872BEEE2E99}" presName="spaceBetweenRectangles" presStyleCnt="0"/>
      <dgm:spPr/>
    </dgm:pt>
    <dgm:pt modelId="{E1386EF2-5028-4560-B012-A5F4A2110D05}" type="pres">
      <dgm:prSet presAssocID="{651C2209-B0BE-4A97-8BD3-81AFCE033462}" presName="parentLin" presStyleCnt="0"/>
      <dgm:spPr/>
    </dgm:pt>
    <dgm:pt modelId="{9A8F1AAB-6A62-4742-BAB0-E43FA68B7B3A}" type="pres">
      <dgm:prSet presAssocID="{651C2209-B0BE-4A97-8BD3-81AFCE033462}" presName="parentLeftMargin" presStyleLbl="node1" presStyleIdx="3" presStyleCnt="5"/>
      <dgm:spPr/>
      <dgm:t>
        <a:bodyPr/>
        <a:lstStyle/>
        <a:p>
          <a:endParaRPr lang="zh-CN" altLang="en-US"/>
        </a:p>
      </dgm:t>
    </dgm:pt>
    <dgm:pt modelId="{35E7017C-39E3-4A85-BED7-5F72F26B2A84}" type="pres">
      <dgm:prSet presAssocID="{651C2209-B0BE-4A97-8BD3-81AFCE033462}" presName="parentText" presStyleLbl="node1" presStyleIdx="4" presStyleCnt="5">
        <dgm:presLayoutVars>
          <dgm:chMax val="0"/>
          <dgm:bulletEnabled val="1"/>
        </dgm:presLayoutVars>
      </dgm:prSet>
      <dgm:spPr/>
      <dgm:t>
        <a:bodyPr/>
        <a:lstStyle/>
        <a:p>
          <a:endParaRPr lang="zh-CN" altLang="en-US"/>
        </a:p>
      </dgm:t>
    </dgm:pt>
    <dgm:pt modelId="{DCD8EF77-86DE-49A6-8A3D-81E427B056D9}" type="pres">
      <dgm:prSet presAssocID="{651C2209-B0BE-4A97-8BD3-81AFCE033462}" presName="negativeSpace" presStyleCnt="0"/>
      <dgm:spPr/>
    </dgm:pt>
    <dgm:pt modelId="{89BB0C26-4800-4825-B82F-B3304BE28694}" type="pres">
      <dgm:prSet presAssocID="{651C2209-B0BE-4A97-8BD3-81AFCE033462}" presName="childText" presStyleLbl="conFgAcc1" presStyleIdx="4" presStyleCnt="5">
        <dgm:presLayoutVars>
          <dgm:bulletEnabled val="1"/>
        </dgm:presLayoutVars>
      </dgm:prSet>
      <dgm:spPr/>
    </dgm:pt>
  </dgm:ptLst>
  <dgm:cxnLst>
    <dgm:cxn modelId="{C7C3AB7B-CCEA-4720-B73E-733BC6FE6084}" type="presOf" srcId="{833F1F4A-1604-4D3D-98AA-72541EB6910D}" destId="{E26AD0AA-5F39-450A-9A4A-3205D19ECC33}" srcOrd="1" destOrd="0" presId="urn:microsoft.com/office/officeart/2005/8/layout/list1"/>
    <dgm:cxn modelId="{A20FE703-5118-4206-B556-FE9B7FD8E091}" type="presOf" srcId="{651C2209-B0BE-4A97-8BD3-81AFCE033462}" destId="{35E7017C-39E3-4A85-BED7-5F72F26B2A84}" srcOrd="1" destOrd="0" presId="urn:microsoft.com/office/officeart/2005/8/layout/list1"/>
    <dgm:cxn modelId="{B5F8D548-7EAB-41DA-950E-AD778991A50A}" type="presOf" srcId="{3EB1810D-22D8-4A2C-A719-C61AC5E98178}" destId="{D7D5DF36-7946-4A8E-BF08-90850F2A6D67}" srcOrd="0" destOrd="0" presId="urn:microsoft.com/office/officeart/2005/8/layout/list1"/>
    <dgm:cxn modelId="{DAE18A9C-0A4B-4343-BD93-E8673C563688}" type="presOf" srcId="{7602D8A5-7091-4B57-8D55-50FF6133F893}" destId="{7A2B5D34-7F7A-46C4-94D5-25A2382DA02C}" srcOrd="0" destOrd="0" presId="urn:microsoft.com/office/officeart/2005/8/layout/list1"/>
    <dgm:cxn modelId="{F7EA7AAC-A6DF-40B4-AD7D-4FAC9AB80ABD}" type="presOf" srcId="{DBF7280F-42BF-48A6-8883-B6F66EEF5576}" destId="{21940E7F-1C0E-4933-AFC3-2B2907695604}" srcOrd="0" destOrd="0" presId="urn:microsoft.com/office/officeart/2005/8/layout/list1"/>
    <dgm:cxn modelId="{01479093-6F1E-4213-A76E-64E171390B83}" srcId="{7602D8A5-7091-4B57-8D55-50FF6133F893}" destId="{833F1F4A-1604-4D3D-98AA-72541EB6910D}" srcOrd="1" destOrd="0" parTransId="{9B4F3006-4D1A-4F40-A0A2-A6CFF9D449F4}" sibTransId="{48A60487-6C27-49E1-8F6D-1B89F02987AF}"/>
    <dgm:cxn modelId="{F72AF3A1-5E41-41AC-BCD6-A036CC7D712F}" type="presOf" srcId="{89E49F02-3A1C-4A09-843B-C23E8B914142}" destId="{F4EE8EE1-526E-43B0-A9CE-F1844EE17BF4}" srcOrd="1" destOrd="0" presId="urn:microsoft.com/office/officeart/2005/8/layout/list1"/>
    <dgm:cxn modelId="{D851E1E3-E1EA-4599-9D96-A42D105E4828}" srcId="{7602D8A5-7091-4B57-8D55-50FF6133F893}" destId="{651C2209-B0BE-4A97-8BD3-81AFCE033462}" srcOrd="4" destOrd="0" parTransId="{CE848D80-CF54-4AD7-B526-E6A09F097349}" sibTransId="{A08D866A-8DB2-460B-9D2F-7FAA8094E998}"/>
    <dgm:cxn modelId="{0A5CEC67-AFA2-42E6-AE9A-B09185C9B7D9}" srcId="{7602D8A5-7091-4B57-8D55-50FF6133F893}" destId="{DBF7280F-42BF-48A6-8883-B6F66EEF5576}" srcOrd="2" destOrd="0" parTransId="{F936F233-2E4D-4F27-86A7-A62B101AB580}" sibTransId="{6708CD42-D0FB-4105-915E-F14E1AC47D95}"/>
    <dgm:cxn modelId="{6563F6BB-7278-4E85-AD00-C1395A41E3F6}" srcId="{7602D8A5-7091-4B57-8D55-50FF6133F893}" destId="{3EB1810D-22D8-4A2C-A719-C61AC5E98178}" srcOrd="3" destOrd="0" parTransId="{4BFDAE67-0E9C-4F58-8475-32EF1262B204}" sibTransId="{34FD2D35-CE9F-4E31-9228-3872BEEE2E99}"/>
    <dgm:cxn modelId="{6C1B4372-FA0B-40B0-AF75-0BA257FF5189}" type="presOf" srcId="{3EB1810D-22D8-4A2C-A719-C61AC5E98178}" destId="{D31A1AC0-3E29-46BA-8887-C0F540690F3B}" srcOrd="1" destOrd="0" presId="urn:microsoft.com/office/officeart/2005/8/layout/list1"/>
    <dgm:cxn modelId="{CDF5609B-10FF-4A52-B012-AB140C89EBD9}" srcId="{7602D8A5-7091-4B57-8D55-50FF6133F893}" destId="{89E49F02-3A1C-4A09-843B-C23E8B914142}" srcOrd="0" destOrd="0" parTransId="{54E5864C-521F-43C2-AF64-7BAD4DC73B39}" sibTransId="{BEF29232-21B8-43F2-85CC-B244138DCFB6}"/>
    <dgm:cxn modelId="{151FC3B5-F11E-4F0C-8CCC-98C292615A8D}" type="presOf" srcId="{89E49F02-3A1C-4A09-843B-C23E8B914142}" destId="{F8515CAD-19F1-4A63-8B5F-D127F67C8C2B}" srcOrd="0" destOrd="0" presId="urn:microsoft.com/office/officeart/2005/8/layout/list1"/>
    <dgm:cxn modelId="{AA09874C-6C75-4078-86CF-53B6F6F95654}" type="presOf" srcId="{833F1F4A-1604-4D3D-98AA-72541EB6910D}" destId="{88292CFB-6179-4C3F-852A-1BCFE1FC40D3}" srcOrd="0" destOrd="0" presId="urn:microsoft.com/office/officeart/2005/8/layout/list1"/>
    <dgm:cxn modelId="{9AF521CA-2E41-4EA3-B7C4-64539ED3D0E5}" type="presOf" srcId="{DBF7280F-42BF-48A6-8883-B6F66EEF5576}" destId="{05EE9639-DE41-4B22-A426-8B19A070A18A}" srcOrd="1" destOrd="0" presId="urn:microsoft.com/office/officeart/2005/8/layout/list1"/>
    <dgm:cxn modelId="{C4446FB5-C4A2-43E1-A5AB-1C557AC6709F}" type="presOf" srcId="{651C2209-B0BE-4A97-8BD3-81AFCE033462}" destId="{9A8F1AAB-6A62-4742-BAB0-E43FA68B7B3A}" srcOrd="0" destOrd="0" presId="urn:microsoft.com/office/officeart/2005/8/layout/list1"/>
    <dgm:cxn modelId="{CF123073-B028-4A23-A919-AB9D812A43BC}" type="presParOf" srcId="{7A2B5D34-7F7A-46C4-94D5-25A2382DA02C}" destId="{58046CA5-E4C4-4DB4-BBB7-91F7F7446A95}" srcOrd="0" destOrd="0" presId="urn:microsoft.com/office/officeart/2005/8/layout/list1"/>
    <dgm:cxn modelId="{8C31BC8D-A989-4A08-9524-0C5071B87A1C}" type="presParOf" srcId="{58046CA5-E4C4-4DB4-BBB7-91F7F7446A95}" destId="{F8515CAD-19F1-4A63-8B5F-D127F67C8C2B}" srcOrd="0" destOrd="0" presId="urn:microsoft.com/office/officeart/2005/8/layout/list1"/>
    <dgm:cxn modelId="{DD1412CC-485E-4D86-A0B8-D808171D1E11}" type="presParOf" srcId="{58046CA5-E4C4-4DB4-BBB7-91F7F7446A95}" destId="{F4EE8EE1-526E-43B0-A9CE-F1844EE17BF4}" srcOrd="1" destOrd="0" presId="urn:microsoft.com/office/officeart/2005/8/layout/list1"/>
    <dgm:cxn modelId="{E1980335-3019-4049-AB8E-4D4AA4DDD2C4}" type="presParOf" srcId="{7A2B5D34-7F7A-46C4-94D5-25A2382DA02C}" destId="{E55FF594-FB64-489F-A807-3B85C465C696}" srcOrd="1" destOrd="0" presId="urn:microsoft.com/office/officeart/2005/8/layout/list1"/>
    <dgm:cxn modelId="{20DEAC86-C496-4476-979F-1811F6324E48}" type="presParOf" srcId="{7A2B5D34-7F7A-46C4-94D5-25A2382DA02C}" destId="{F4B72C5A-BA8F-4F27-A3A1-2FEA6B92FD61}" srcOrd="2" destOrd="0" presId="urn:microsoft.com/office/officeart/2005/8/layout/list1"/>
    <dgm:cxn modelId="{9FA745D0-9D52-41C1-8FFD-039778A4E84A}" type="presParOf" srcId="{7A2B5D34-7F7A-46C4-94D5-25A2382DA02C}" destId="{ACA74F6A-E1D0-41DF-8303-432D507A41A8}" srcOrd="3" destOrd="0" presId="urn:microsoft.com/office/officeart/2005/8/layout/list1"/>
    <dgm:cxn modelId="{C56D809C-E370-4407-B7C1-A99650AC72A1}" type="presParOf" srcId="{7A2B5D34-7F7A-46C4-94D5-25A2382DA02C}" destId="{9F1E7630-D072-4576-A1F3-2FB0A917975E}" srcOrd="4" destOrd="0" presId="urn:microsoft.com/office/officeart/2005/8/layout/list1"/>
    <dgm:cxn modelId="{BD6C1D21-433D-489C-AFF9-DB455D001B24}" type="presParOf" srcId="{9F1E7630-D072-4576-A1F3-2FB0A917975E}" destId="{88292CFB-6179-4C3F-852A-1BCFE1FC40D3}" srcOrd="0" destOrd="0" presId="urn:microsoft.com/office/officeart/2005/8/layout/list1"/>
    <dgm:cxn modelId="{94DCDE72-E05C-4CDF-B03B-BFEEBBDFBF31}" type="presParOf" srcId="{9F1E7630-D072-4576-A1F3-2FB0A917975E}" destId="{E26AD0AA-5F39-450A-9A4A-3205D19ECC33}" srcOrd="1" destOrd="0" presId="urn:microsoft.com/office/officeart/2005/8/layout/list1"/>
    <dgm:cxn modelId="{7745CD47-C9D2-4B7C-B96B-0744CC9A03E0}" type="presParOf" srcId="{7A2B5D34-7F7A-46C4-94D5-25A2382DA02C}" destId="{EBF42A87-5445-4329-97F1-C8D2E7CA7A83}" srcOrd="5" destOrd="0" presId="urn:microsoft.com/office/officeart/2005/8/layout/list1"/>
    <dgm:cxn modelId="{399E8C60-93C8-4073-94DE-13637B86C348}" type="presParOf" srcId="{7A2B5D34-7F7A-46C4-94D5-25A2382DA02C}" destId="{FBCE3B51-335B-41AD-930F-47C00DB7A803}" srcOrd="6" destOrd="0" presId="urn:microsoft.com/office/officeart/2005/8/layout/list1"/>
    <dgm:cxn modelId="{8B3646CE-65FA-4FF5-8BEF-8DD408D07ACB}" type="presParOf" srcId="{7A2B5D34-7F7A-46C4-94D5-25A2382DA02C}" destId="{011DDE49-8EA5-4BF2-832C-82F06859D3C9}" srcOrd="7" destOrd="0" presId="urn:microsoft.com/office/officeart/2005/8/layout/list1"/>
    <dgm:cxn modelId="{B4B580BE-7C15-4CF4-B984-DE4FA6F1A11F}" type="presParOf" srcId="{7A2B5D34-7F7A-46C4-94D5-25A2382DA02C}" destId="{1ABE5866-C62F-4E4F-BA1B-23E007233D98}" srcOrd="8" destOrd="0" presId="urn:microsoft.com/office/officeart/2005/8/layout/list1"/>
    <dgm:cxn modelId="{C4585484-413D-435F-B0E9-C7AFFD01BB6D}" type="presParOf" srcId="{1ABE5866-C62F-4E4F-BA1B-23E007233D98}" destId="{21940E7F-1C0E-4933-AFC3-2B2907695604}" srcOrd="0" destOrd="0" presId="urn:microsoft.com/office/officeart/2005/8/layout/list1"/>
    <dgm:cxn modelId="{C14057CA-9B0B-4264-8C98-3D1F98297EF1}" type="presParOf" srcId="{1ABE5866-C62F-4E4F-BA1B-23E007233D98}" destId="{05EE9639-DE41-4B22-A426-8B19A070A18A}" srcOrd="1" destOrd="0" presId="urn:microsoft.com/office/officeart/2005/8/layout/list1"/>
    <dgm:cxn modelId="{4CDFC980-C7EF-4324-A88E-FB1F33EF1403}" type="presParOf" srcId="{7A2B5D34-7F7A-46C4-94D5-25A2382DA02C}" destId="{A3DC9404-91A1-43AA-AD22-E6232FF5005F}" srcOrd="9" destOrd="0" presId="urn:microsoft.com/office/officeart/2005/8/layout/list1"/>
    <dgm:cxn modelId="{DDFDC948-368F-4BFD-8AC0-8541FCF12BB5}" type="presParOf" srcId="{7A2B5D34-7F7A-46C4-94D5-25A2382DA02C}" destId="{A46A1A62-473F-4449-846B-97E296D2B1B5}" srcOrd="10" destOrd="0" presId="urn:microsoft.com/office/officeart/2005/8/layout/list1"/>
    <dgm:cxn modelId="{0194171B-70A3-4B37-9D1B-CF3E326636C1}" type="presParOf" srcId="{7A2B5D34-7F7A-46C4-94D5-25A2382DA02C}" destId="{0CBD2087-C26F-44A6-8D57-DE4F6F31D2A7}" srcOrd="11" destOrd="0" presId="urn:microsoft.com/office/officeart/2005/8/layout/list1"/>
    <dgm:cxn modelId="{FEF1A816-3361-4C0F-9B80-A532B1AAE5DC}" type="presParOf" srcId="{7A2B5D34-7F7A-46C4-94D5-25A2382DA02C}" destId="{816235CE-629E-46B6-88BE-9E27A7B0FDC4}" srcOrd="12" destOrd="0" presId="urn:microsoft.com/office/officeart/2005/8/layout/list1"/>
    <dgm:cxn modelId="{2820732A-7F9F-42FE-96A5-D62021EAA756}" type="presParOf" srcId="{816235CE-629E-46B6-88BE-9E27A7B0FDC4}" destId="{D7D5DF36-7946-4A8E-BF08-90850F2A6D67}" srcOrd="0" destOrd="0" presId="urn:microsoft.com/office/officeart/2005/8/layout/list1"/>
    <dgm:cxn modelId="{C6D125E0-83CD-424C-BDC2-A9C9DC786163}" type="presParOf" srcId="{816235CE-629E-46B6-88BE-9E27A7B0FDC4}" destId="{D31A1AC0-3E29-46BA-8887-C0F540690F3B}" srcOrd="1" destOrd="0" presId="urn:microsoft.com/office/officeart/2005/8/layout/list1"/>
    <dgm:cxn modelId="{6CD9B3FF-9F0A-4453-8922-B6F01F7C8FB3}" type="presParOf" srcId="{7A2B5D34-7F7A-46C4-94D5-25A2382DA02C}" destId="{BC1F23E6-B3FA-49B8-B87E-B0CA806B41E2}" srcOrd="13" destOrd="0" presId="urn:microsoft.com/office/officeart/2005/8/layout/list1"/>
    <dgm:cxn modelId="{05229CFE-D770-46E2-8CF3-51795EC8F024}" type="presParOf" srcId="{7A2B5D34-7F7A-46C4-94D5-25A2382DA02C}" destId="{C3866B3E-7273-4B33-8684-5BADCD64CB4F}" srcOrd="14" destOrd="0" presId="urn:microsoft.com/office/officeart/2005/8/layout/list1"/>
    <dgm:cxn modelId="{93A9EB59-703F-4C3C-A1B1-91D2223F6561}" type="presParOf" srcId="{7A2B5D34-7F7A-46C4-94D5-25A2382DA02C}" destId="{F0CD705F-1040-4A7D-B566-E452DEAF2E8F}" srcOrd="15" destOrd="0" presId="urn:microsoft.com/office/officeart/2005/8/layout/list1"/>
    <dgm:cxn modelId="{1AC2E98C-F7D8-4F90-A73B-4F967664DBFA}" type="presParOf" srcId="{7A2B5D34-7F7A-46C4-94D5-25A2382DA02C}" destId="{E1386EF2-5028-4560-B012-A5F4A2110D05}" srcOrd="16" destOrd="0" presId="urn:microsoft.com/office/officeart/2005/8/layout/list1"/>
    <dgm:cxn modelId="{66000370-EFF0-413E-BF74-2DB466F445EF}" type="presParOf" srcId="{E1386EF2-5028-4560-B012-A5F4A2110D05}" destId="{9A8F1AAB-6A62-4742-BAB0-E43FA68B7B3A}" srcOrd="0" destOrd="0" presId="urn:microsoft.com/office/officeart/2005/8/layout/list1"/>
    <dgm:cxn modelId="{FEBA7A9E-716C-4625-A0F8-915CBE4074AA}" type="presParOf" srcId="{E1386EF2-5028-4560-B012-A5F4A2110D05}" destId="{35E7017C-39E3-4A85-BED7-5F72F26B2A84}" srcOrd="1" destOrd="0" presId="urn:microsoft.com/office/officeart/2005/8/layout/list1"/>
    <dgm:cxn modelId="{F952E477-5ED3-4B44-B9EF-8540F81716DE}" type="presParOf" srcId="{7A2B5D34-7F7A-46C4-94D5-25A2382DA02C}" destId="{DCD8EF77-86DE-49A6-8A3D-81E427B056D9}" srcOrd="17" destOrd="0" presId="urn:microsoft.com/office/officeart/2005/8/layout/list1"/>
    <dgm:cxn modelId="{2FB7377C-BE17-4C63-AA87-2C610DF30BDC}" type="presParOf" srcId="{7A2B5D34-7F7A-46C4-94D5-25A2382DA02C}" destId="{89BB0C26-4800-4825-B82F-B3304BE28694}" srcOrd="18" destOrd="0" presId="urn:microsoft.com/office/officeart/2005/8/layout/list1"/>
  </dgm:cxnLst>
  <dgm:bg/>
  <dgm:whole/>
</dgm:dataModel>
</file>

<file path=ppt/diagrams/data3.xml><?xml version="1.0" encoding="utf-8"?>
<dgm:dataModel xmlns:dgm="http://schemas.openxmlformats.org/drawingml/2006/diagram" xmlns:a="http://schemas.openxmlformats.org/drawingml/2006/main">
  <dgm:ptLst>
    <dgm:pt modelId="{5660068C-A843-487B-8EEB-3DC9FC8A422D}"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zh-CN" altLang="en-US"/>
        </a:p>
      </dgm:t>
    </dgm:pt>
    <dgm:pt modelId="{E12ED8B3-3FA4-4EFB-91F0-1E1A3C811E3A}">
      <dgm:prSet phldrT="[文本]" custT="1"/>
      <dgm:spPr/>
      <dgm:t>
        <a:bodyPr/>
        <a:lstStyle/>
        <a:p>
          <a:pPr algn="ctr"/>
          <a:r>
            <a:rPr lang="zh-CN" altLang="en-US" sz="4000" b="1" dirty="0" smtClean="0">
              <a:hlinkClick xmlns:r="http://schemas.openxmlformats.org/officeDocument/2006/relationships" r:id="rId1"/>
            </a:rPr>
            <a:t>国家留学基金委  </a:t>
          </a:r>
          <a:r>
            <a:rPr lang="en-US" altLang="zh-CN" sz="4000" b="1" dirty="0" smtClean="0">
              <a:hlinkClick xmlns:r="http://schemas.openxmlformats.org/officeDocument/2006/relationships" r:id="rId1"/>
            </a:rPr>
            <a:t>www.csc.edu.cn</a:t>
          </a:r>
          <a:endParaRPr lang="zh-CN" altLang="en-US" sz="4000" b="1" dirty="0"/>
        </a:p>
      </dgm:t>
    </dgm:pt>
    <dgm:pt modelId="{614245BF-C634-4512-B119-0F870B09E68C}" type="parTrans" cxnId="{F7396617-68BF-4C80-804A-E777C2974F18}">
      <dgm:prSet/>
      <dgm:spPr/>
      <dgm:t>
        <a:bodyPr/>
        <a:lstStyle/>
        <a:p>
          <a:endParaRPr lang="zh-CN" altLang="en-US"/>
        </a:p>
      </dgm:t>
    </dgm:pt>
    <dgm:pt modelId="{EDB4D8DE-8F82-4847-B2C1-97C46DE72DB3}" type="sibTrans" cxnId="{F7396617-68BF-4C80-804A-E777C2974F18}">
      <dgm:prSet/>
      <dgm:spPr/>
      <dgm:t>
        <a:bodyPr/>
        <a:lstStyle/>
        <a:p>
          <a:endParaRPr lang="zh-CN" altLang="en-US"/>
        </a:p>
      </dgm:t>
    </dgm:pt>
    <dgm:pt modelId="{B4F5DB66-D5E7-4B32-8A7A-9801197D8C94}">
      <dgm:prSet phldrT="[文本]" custT="1"/>
      <dgm:spPr/>
      <dgm:t>
        <a:bodyPr/>
        <a:lstStyle/>
        <a:p>
          <a:r>
            <a:rPr lang="zh-CN" altLang="en-US" sz="2400" b="1" dirty="0" smtClean="0"/>
            <a:t>每年</a:t>
          </a:r>
          <a:r>
            <a:rPr lang="en-US" altLang="zh-CN" sz="2400" b="1" dirty="0" smtClean="0"/>
            <a:t>11</a:t>
          </a:r>
          <a:r>
            <a:rPr lang="zh-CN" altLang="en-US" sz="2400" b="1" dirty="0" smtClean="0"/>
            <a:t>月左右公布</a:t>
          </a:r>
          <a:endParaRPr lang="en-US" altLang="zh-CN" sz="2400" b="1" dirty="0" smtClean="0"/>
        </a:p>
        <a:p>
          <a:r>
            <a:rPr lang="zh-CN" altLang="en-US" sz="2400" b="1" dirty="0" smtClean="0"/>
            <a:t>国家留学基金资助出国留学人员选派简章</a:t>
          </a:r>
          <a:endParaRPr lang="zh-CN" altLang="en-US" sz="2400" b="1" dirty="0"/>
        </a:p>
      </dgm:t>
    </dgm:pt>
    <dgm:pt modelId="{36DECA29-38CC-4A86-9CB0-9CE4BDEA71BC}" type="parTrans" cxnId="{7C64987A-32A6-4E0C-A430-CB575474D306}">
      <dgm:prSet/>
      <dgm:spPr/>
      <dgm:t>
        <a:bodyPr/>
        <a:lstStyle/>
        <a:p>
          <a:endParaRPr lang="zh-CN" altLang="en-US"/>
        </a:p>
      </dgm:t>
    </dgm:pt>
    <dgm:pt modelId="{5E932538-19E0-420D-82D6-BE69E922A423}" type="sibTrans" cxnId="{7C64987A-32A6-4E0C-A430-CB575474D306}">
      <dgm:prSet/>
      <dgm:spPr/>
      <dgm:t>
        <a:bodyPr/>
        <a:lstStyle/>
        <a:p>
          <a:endParaRPr lang="zh-CN" altLang="en-US"/>
        </a:p>
      </dgm:t>
    </dgm:pt>
    <dgm:pt modelId="{B7E07520-E6D6-428B-AE08-9A7712C0E515}" type="pres">
      <dgm:prSet presAssocID="{5660068C-A843-487B-8EEB-3DC9FC8A422D}" presName="linear" presStyleCnt="0">
        <dgm:presLayoutVars>
          <dgm:animLvl val="lvl"/>
          <dgm:resizeHandles val="exact"/>
        </dgm:presLayoutVars>
      </dgm:prSet>
      <dgm:spPr/>
      <dgm:t>
        <a:bodyPr/>
        <a:lstStyle/>
        <a:p>
          <a:endParaRPr lang="zh-CN" altLang="en-US"/>
        </a:p>
      </dgm:t>
    </dgm:pt>
    <dgm:pt modelId="{C5CEDF15-6BEB-4B7E-8727-342A00005D37}" type="pres">
      <dgm:prSet presAssocID="{E12ED8B3-3FA4-4EFB-91F0-1E1A3C811E3A}" presName="parentText" presStyleLbl="node1" presStyleIdx="0" presStyleCnt="2" custLinFactNeighborX="3125" custLinFactNeighborY="63576">
        <dgm:presLayoutVars>
          <dgm:chMax val="0"/>
          <dgm:bulletEnabled val="1"/>
        </dgm:presLayoutVars>
      </dgm:prSet>
      <dgm:spPr/>
      <dgm:t>
        <a:bodyPr/>
        <a:lstStyle/>
        <a:p>
          <a:endParaRPr lang="zh-CN" altLang="en-US"/>
        </a:p>
      </dgm:t>
    </dgm:pt>
    <dgm:pt modelId="{2DF03B4A-9A33-47F3-ABEE-B1BB332C88A4}" type="pres">
      <dgm:prSet presAssocID="{EDB4D8DE-8F82-4847-B2C1-97C46DE72DB3}" presName="spacer" presStyleCnt="0"/>
      <dgm:spPr/>
    </dgm:pt>
    <dgm:pt modelId="{B32FC001-57F3-4C7B-8AFD-0436E8A406C3}" type="pres">
      <dgm:prSet presAssocID="{B4F5DB66-D5E7-4B32-8A7A-9801197D8C94}" presName="parentText" presStyleLbl="node1" presStyleIdx="1" presStyleCnt="2">
        <dgm:presLayoutVars>
          <dgm:chMax val="0"/>
          <dgm:bulletEnabled val="1"/>
        </dgm:presLayoutVars>
      </dgm:prSet>
      <dgm:spPr/>
      <dgm:t>
        <a:bodyPr/>
        <a:lstStyle/>
        <a:p>
          <a:endParaRPr lang="zh-CN" altLang="en-US"/>
        </a:p>
      </dgm:t>
    </dgm:pt>
  </dgm:ptLst>
  <dgm:cxnLst>
    <dgm:cxn modelId="{F7396617-68BF-4C80-804A-E777C2974F18}" srcId="{5660068C-A843-487B-8EEB-3DC9FC8A422D}" destId="{E12ED8B3-3FA4-4EFB-91F0-1E1A3C811E3A}" srcOrd="0" destOrd="0" parTransId="{614245BF-C634-4512-B119-0F870B09E68C}" sibTransId="{EDB4D8DE-8F82-4847-B2C1-97C46DE72DB3}"/>
    <dgm:cxn modelId="{ABCAA06E-AA14-4763-A7B2-58481528A5DC}" type="presOf" srcId="{E12ED8B3-3FA4-4EFB-91F0-1E1A3C811E3A}" destId="{C5CEDF15-6BEB-4B7E-8727-342A00005D37}" srcOrd="0" destOrd="0" presId="urn:microsoft.com/office/officeart/2005/8/layout/vList2"/>
    <dgm:cxn modelId="{7C64987A-32A6-4E0C-A430-CB575474D306}" srcId="{5660068C-A843-487B-8EEB-3DC9FC8A422D}" destId="{B4F5DB66-D5E7-4B32-8A7A-9801197D8C94}" srcOrd="1" destOrd="0" parTransId="{36DECA29-38CC-4A86-9CB0-9CE4BDEA71BC}" sibTransId="{5E932538-19E0-420D-82D6-BE69E922A423}"/>
    <dgm:cxn modelId="{D27765BD-C77D-4437-9FB4-BACD82C50629}" type="presOf" srcId="{B4F5DB66-D5E7-4B32-8A7A-9801197D8C94}" destId="{B32FC001-57F3-4C7B-8AFD-0436E8A406C3}" srcOrd="0" destOrd="0" presId="urn:microsoft.com/office/officeart/2005/8/layout/vList2"/>
    <dgm:cxn modelId="{AC0BEAB9-0857-4579-AC30-C124D19BDE7F}" type="presOf" srcId="{5660068C-A843-487B-8EEB-3DC9FC8A422D}" destId="{B7E07520-E6D6-428B-AE08-9A7712C0E515}" srcOrd="0" destOrd="0" presId="urn:microsoft.com/office/officeart/2005/8/layout/vList2"/>
    <dgm:cxn modelId="{02D85058-03D9-49A8-B8AE-4D6F43D77A1A}" type="presParOf" srcId="{B7E07520-E6D6-428B-AE08-9A7712C0E515}" destId="{C5CEDF15-6BEB-4B7E-8727-342A00005D37}" srcOrd="0" destOrd="0" presId="urn:microsoft.com/office/officeart/2005/8/layout/vList2"/>
    <dgm:cxn modelId="{B5486F73-E16F-448A-804F-A4B677294E19}" type="presParOf" srcId="{B7E07520-E6D6-428B-AE08-9A7712C0E515}" destId="{2DF03B4A-9A33-47F3-ABEE-B1BB332C88A4}" srcOrd="1" destOrd="0" presId="urn:microsoft.com/office/officeart/2005/8/layout/vList2"/>
    <dgm:cxn modelId="{ACE8493A-502C-45A1-8580-0EBCD29ABCE6}" type="presParOf" srcId="{B7E07520-E6D6-428B-AE08-9A7712C0E515}" destId="{B32FC001-57F3-4C7B-8AFD-0436E8A406C3}" srcOrd="2" destOrd="0" presId="urn:microsoft.com/office/officeart/2005/8/layout/vList2"/>
  </dgm:cxnLst>
  <dgm:bg/>
  <dgm:whole/>
</dgm:dataModel>
</file>

<file path=ppt/diagrams/data4.xml><?xml version="1.0" encoding="utf-8"?>
<dgm:dataModel xmlns:dgm="http://schemas.openxmlformats.org/drawingml/2006/diagram" xmlns:a="http://schemas.openxmlformats.org/drawingml/2006/main">
  <dgm:ptLst>
    <dgm:pt modelId="{AE590637-185A-44EA-AE8C-0B59A352E028}" type="doc">
      <dgm:prSet loTypeId="urn:microsoft.com/office/officeart/2005/8/layout/cycle4" loCatId="cycle" qsTypeId="urn:microsoft.com/office/officeart/2005/8/quickstyle/3d3" qsCatId="3D" csTypeId="urn:microsoft.com/office/officeart/2005/8/colors/colorful5" csCatId="colorful" phldr="1"/>
      <dgm:spPr/>
      <dgm:t>
        <a:bodyPr/>
        <a:lstStyle/>
        <a:p>
          <a:endParaRPr lang="zh-CN" altLang="en-US"/>
        </a:p>
      </dgm:t>
    </dgm:pt>
    <dgm:pt modelId="{70C23846-1BE6-4440-8683-60F0E62F7D47}">
      <dgm:prSet phldrT="[文本]" custT="1"/>
      <dgm:spPr/>
      <dgm:t>
        <a:bodyPr/>
        <a:lstStyle/>
        <a:p>
          <a:r>
            <a:rPr lang="zh-CN" altLang="en-US" sz="2000" b="1" dirty="0" smtClean="0"/>
            <a:t>申请时间</a:t>
          </a:r>
          <a:endParaRPr lang="zh-CN" altLang="en-US" sz="2000" b="1" dirty="0"/>
        </a:p>
      </dgm:t>
    </dgm:pt>
    <dgm:pt modelId="{B5796B8C-E9EB-4410-B25A-684FABA611D0}" type="parTrans" cxnId="{EFCB4B70-9C98-4E20-B4A5-02EC4443964A}">
      <dgm:prSet/>
      <dgm:spPr/>
      <dgm:t>
        <a:bodyPr/>
        <a:lstStyle/>
        <a:p>
          <a:endParaRPr lang="zh-CN" altLang="en-US"/>
        </a:p>
      </dgm:t>
    </dgm:pt>
    <dgm:pt modelId="{9CEA2EFB-27CD-4187-B993-E67D61E99C4F}" type="sibTrans" cxnId="{EFCB4B70-9C98-4E20-B4A5-02EC4443964A}">
      <dgm:prSet/>
      <dgm:spPr/>
      <dgm:t>
        <a:bodyPr/>
        <a:lstStyle/>
        <a:p>
          <a:endParaRPr lang="zh-CN" altLang="en-US"/>
        </a:p>
      </dgm:t>
    </dgm:pt>
    <dgm:pt modelId="{18332C11-2078-4380-B59B-5D6533D036B0}">
      <dgm:prSet phldrT="[文本]" custT="1"/>
      <dgm:spPr>
        <a:blipFill rotWithShape="0">
          <a:blip xmlns:r="http://schemas.openxmlformats.org/officeDocument/2006/relationships" r:embed="rId1"/>
          <a:tile tx="0" ty="0" sx="100000" sy="100000" flip="none" algn="tl"/>
        </a:blipFill>
      </dgm:spPr>
      <dgm:t>
        <a:bodyPr/>
        <a:lstStyle/>
        <a:p>
          <a:r>
            <a:rPr lang="zh-CN" altLang="en-US" sz="2000" dirty="0" smtClean="0"/>
            <a:t>每年</a:t>
          </a:r>
          <a:r>
            <a:rPr lang="en-US" altLang="zh-CN" sz="2000" dirty="0" smtClean="0"/>
            <a:t>1-4</a:t>
          </a:r>
          <a:r>
            <a:rPr lang="zh-CN" altLang="en-US" sz="2000" dirty="0" smtClean="0"/>
            <a:t>月</a:t>
          </a:r>
          <a:endParaRPr lang="zh-CN" altLang="en-US" sz="2000" dirty="0"/>
        </a:p>
      </dgm:t>
    </dgm:pt>
    <dgm:pt modelId="{5E8E60DF-450C-4028-9B3C-8C8ACF8A1736}" type="parTrans" cxnId="{A70CE982-6CDD-4F3B-A8DB-E075BDBF521D}">
      <dgm:prSet/>
      <dgm:spPr/>
      <dgm:t>
        <a:bodyPr/>
        <a:lstStyle/>
        <a:p>
          <a:endParaRPr lang="zh-CN" altLang="en-US"/>
        </a:p>
      </dgm:t>
    </dgm:pt>
    <dgm:pt modelId="{AC81EE64-D672-4FA3-BF80-69E620B32D32}" type="sibTrans" cxnId="{A70CE982-6CDD-4F3B-A8DB-E075BDBF521D}">
      <dgm:prSet/>
      <dgm:spPr/>
      <dgm:t>
        <a:bodyPr/>
        <a:lstStyle/>
        <a:p>
          <a:endParaRPr lang="zh-CN" altLang="en-US"/>
        </a:p>
      </dgm:t>
    </dgm:pt>
    <dgm:pt modelId="{E6CCFC70-1BDF-4AE4-98E3-8D113CBAB4B8}">
      <dgm:prSet phldrT="[文本]" custT="1"/>
      <dgm:spPr/>
      <dgm:t>
        <a:bodyPr/>
        <a:lstStyle/>
        <a:p>
          <a:endParaRPr lang="en-US" altLang="zh-CN" sz="2000" dirty="0" smtClean="0"/>
        </a:p>
        <a:p>
          <a:r>
            <a:rPr lang="zh-CN" altLang="en-US" sz="2000" b="1" dirty="0" smtClean="0"/>
            <a:t>语言要求</a:t>
          </a:r>
          <a:r>
            <a:rPr lang="en-US" altLang="zh-CN" sz="2300" b="1" dirty="0" smtClean="0"/>
            <a:t>	</a:t>
          </a:r>
          <a:endParaRPr lang="zh-CN" altLang="en-US" sz="2300" b="1" dirty="0"/>
        </a:p>
      </dgm:t>
    </dgm:pt>
    <dgm:pt modelId="{4A34FE6F-E3BC-47A2-BFAE-E753C43EDA9A}" type="parTrans" cxnId="{535B5F13-BB19-45AA-AF9A-37D1FC853EFF}">
      <dgm:prSet/>
      <dgm:spPr/>
      <dgm:t>
        <a:bodyPr/>
        <a:lstStyle/>
        <a:p>
          <a:endParaRPr lang="zh-CN" altLang="en-US"/>
        </a:p>
      </dgm:t>
    </dgm:pt>
    <dgm:pt modelId="{54041C78-7E93-4126-92FB-3194721AFEA0}" type="sibTrans" cxnId="{535B5F13-BB19-45AA-AF9A-37D1FC853EFF}">
      <dgm:prSet/>
      <dgm:spPr/>
      <dgm:t>
        <a:bodyPr/>
        <a:lstStyle/>
        <a:p>
          <a:endParaRPr lang="zh-CN" altLang="en-US"/>
        </a:p>
      </dgm:t>
    </dgm:pt>
    <dgm:pt modelId="{EA675BAD-3C24-4FA3-8613-DBD1313B1B48}">
      <dgm:prSet phldrT="[文本]" custT="1"/>
      <dgm:spPr>
        <a:blipFill rotWithShape="0">
          <a:blip xmlns:r="http://schemas.openxmlformats.org/officeDocument/2006/relationships" r:embed="rId1"/>
          <a:tile tx="0" ty="0" sx="100000" sy="100000" flip="none" algn="tl"/>
        </a:blipFill>
      </dgm:spPr>
      <dgm:t>
        <a:bodyPr/>
        <a:lstStyle/>
        <a:p>
          <a:r>
            <a:rPr lang="en-US" altLang="zh-CN" sz="1200" b="1" dirty="0" smtClean="0"/>
            <a:t>WSK</a:t>
          </a:r>
          <a:endParaRPr lang="zh-CN" altLang="en-US" sz="1200" b="1" dirty="0"/>
        </a:p>
      </dgm:t>
    </dgm:pt>
    <dgm:pt modelId="{FF2E024A-B32D-4473-96AF-7C08F18B7124}" type="parTrans" cxnId="{873F9BBC-5D1A-415D-8E17-CF1EE533B445}">
      <dgm:prSet/>
      <dgm:spPr/>
      <dgm:t>
        <a:bodyPr/>
        <a:lstStyle/>
        <a:p>
          <a:endParaRPr lang="zh-CN" altLang="en-US"/>
        </a:p>
      </dgm:t>
    </dgm:pt>
    <dgm:pt modelId="{98ED3CA5-6D46-4B2C-8486-1697868B8AEF}" type="sibTrans" cxnId="{873F9BBC-5D1A-415D-8E17-CF1EE533B445}">
      <dgm:prSet/>
      <dgm:spPr/>
      <dgm:t>
        <a:bodyPr/>
        <a:lstStyle/>
        <a:p>
          <a:endParaRPr lang="zh-CN" altLang="en-US"/>
        </a:p>
      </dgm:t>
    </dgm:pt>
    <dgm:pt modelId="{B268015D-CA03-4A5E-96F0-8C4AA14D3722}">
      <dgm:prSet phldrT="[文本]" custT="1"/>
      <dgm:spPr/>
      <dgm:t>
        <a:bodyPr/>
        <a:lstStyle/>
        <a:p>
          <a:r>
            <a:rPr lang="zh-CN" altLang="en-US" sz="2000" b="1" dirty="0" smtClean="0">
              <a:solidFill>
                <a:schemeClr val="tx1"/>
              </a:solidFill>
            </a:rPr>
            <a:t>申请条件</a:t>
          </a:r>
          <a:endParaRPr lang="zh-CN" altLang="en-US" sz="2000" b="1" dirty="0">
            <a:solidFill>
              <a:schemeClr val="tx1"/>
            </a:solidFill>
          </a:endParaRPr>
        </a:p>
      </dgm:t>
    </dgm:pt>
    <dgm:pt modelId="{D324EEC3-9AC2-4B78-B35E-09F350393894}" type="parTrans" cxnId="{8052C022-99A7-442D-8BC9-DBE30D9E79BD}">
      <dgm:prSet/>
      <dgm:spPr/>
      <dgm:t>
        <a:bodyPr/>
        <a:lstStyle/>
        <a:p>
          <a:endParaRPr lang="zh-CN" altLang="en-US"/>
        </a:p>
      </dgm:t>
    </dgm:pt>
    <dgm:pt modelId="{C97A5251-7C4A-4117-B77E-2CFEF9F0A877}" type="sibTrans" cxnId="{8052C022-99A7-442D-8BC9-DBE30D9E79BD}">
      <dgm:prSet/>
      <dgm:spPr/>
      <dgm:t>
        <a:bodyPr/>
        <a:lstStyle/>
        <a:p>
          <a:endParaRPr lang="zh-CN" altLang="en-US"/>
        </a:p>
      </dgm:t>
    </dgm:pt>
    <dgm:pt modelId="{C3133D4D-3F4F-4E33-99FB-E68732E6C510}">
      <dgm:prSet phldrT="[文本]" custT="1"/>
      <dgm:spPr>
        <a:blipFill rotWithShape="0">
          <a:blip xmlns:r="http://schemas.openxmlformats.org/officeDocument/2006/relationships" r:embed="rId1"/>
          <a:tile tx="0" ty="0" sx="100000" sy="100000" flip="none" algn="tl"/>
        </a:blipFill>
      </dgm:spPr>
      <dgm:t>
        <a:bodyPr/>
        <a:lstStyle/>
        <a:p>
          <a:r>
            <a:rPr lang="zh-CN" altLang="en-US" sz="1400" b="1" dirty="0" smtClean="0"/>
            <a:t>爱国</a:t>
          </a:r>
          <a:endParaRPr lang="zh-CN" altLang="en-US" sz="1400" b="1" dirty="0"/>
        </a:p>
      </dgm:t>
    </dgm:pt>
    <dgm:pt modelId="{64BE7365-E21F-4140-BB50-D654F9C0B240}" type="parTrans" cxnId="{AE7B900D-1DE8-49E9-83B8-9A3DF98B8DDD}">
      <dgm:prSet/>
      <dgm:spPr/>
      <dgm:t>
        <a:bodyPr/>
        <a:lstStyle/>
        <a:p>
          <a:endParaRPr lang="zh-CN" altLang="en-US"/>
        </a:p>
      </dgm:t>
    </dgm:pt>
    <dgm:pt modelId="{3EC9AFD7-C85A-4176-88AE-C0DE3DCE5388}" type="sibTrans" cxnId="{AE7B900D-1DE8-49E9-83B8-9A3DF98B8DDD}">
      <dgm:prSet/>
      <dgm:spPr/>
      <dgm:t>
        <a:bodyPr/>
        <a:lstStyle/>
        <a:p>
          <a:endParaRPr lang="zh-CN" altLang="en-US"/>
        </a:p>
      </dgm:t>
    </dgm:pt>
    <dgm:pt modelId="{980CA160-1E50-49AF-B468-3C12A18D5510}">
      <dgm:prSet phldrT="[文本]" custT="1"/>
      <dgm:spPr/>
      <dgm:t>
        <a:bodyPr/>
        <a:lstStyle/>
        <a:p>
          <a:r>
            <a:rPr lang="zh-CN" altLang="en-US" sz="2000" b="1" dirty="0" smtClean="0">
              <a:solidFill>
                <a:schemeClr val="tx1"/>
              </a:solidFill>
            </a:rPr>
            <a:t>资助内容和期限</a:t>
          </a:r>
          <a:endParaRPr lang="zh-CN" altLang="en-US" sz="2000" dirty="0"/>
        </a:p>
      </dgm:t>
    </dgm:pt>
    <dgm:pt modelId="{EDDD956E-499E-4B11-9313-5590B48A3570}" type="parTrans" cxnId="{E73504D6-A717-4A94-B737-69F282AC5725}">
      <dgm:prSet/>
      <dgm:spPr/>
      <dgm:t>
        <a:bodyPr/>
        <a:lstStyle/>
        <a:p>
          <a:endParaRPr lang="zh-CN" altLang="en-US"/>
        </a:p>
      </dgm:t>
    </dgm:pt>
    <dgm:pt modelId="{D2847968-CBC8-4C4E-BE3D-8CE73566F1E1}" type="sibTrans" cxnId="{E73504D6-A717-4A94-B737-69F282AC5725}">
      <dgm:prSet/>
      <dgm:spPr/>
      <dgm:t>
        <a:bodyPr/>
        <a:lstStyle/>
        <a:p>
          <a:endParaRPr lang="zh-CN" altLang="en-US"/>
        </a:p>
      </dgm:t>
    </dgm:pt>
    <dgm:pt modelId="{967AB52A-1F21-45A4-AE80-BAA990F93F60}">
      <dgm:prSet phldrT="[文本]" custT="1"/>
      <dgm:spPr>
        <a:blipFill rotWithShape="0">
          <a:blip xmlns:r="http://schemas.openxmlformats.org/officeDocument/2006/relationships" r:embed="rId1"/>
          <a:tile tx="0" ty="0" sx="100000" sy="100000" flip="none" algn="tl"/>
        </a:blipFill>
      </dgm:spPr>
      <dgm:t>
        <a:bodyPr/>
        <a:lstStyle/>
        <a:p>
          <a:r>
            <a:rPr lang="zh-CN" altLang="en-US" sz="1600" b="1" dirty="0" smtClean="0"/>
            <a:t>一次往返国际旅费和资助期限内的奖学金</a:t>
          </a:r>
          <a:endParaRPr lang="zh-CN" altLang="en-US" sz="1600" b="1" dirty="0"/>
        </a:p>
      </dgm:t>
    </dgm:pt>
    <dgm:pt modelId="{4D0577C8-993A-4A5B-9323-8A281C939C20}" type="parTrans" cxnId="{1F1486DD-1D19-41B9-BE56-F0EF58176DCB}">
      <dgm:prSet/>
      <dgm:spPr/>
      <dgm:t>
        <a:bodyPr/>
        <a:lstStyle/>
        <a:p>
          <a:endParaRPr lang="zh-CN" altLang="en-US"/>
        </a:p>
      </dgm:t>
    </dgm:pt>
    <dgm:pt modelId="{C24498BD-5887-4B81-8656-0A049A5D1F5D}" type="sibTrans" cxnId="{1F1486DD-1D19-41B9-BE56-F0EF58176DCB}">
      <dgm:prSet/>
      <dgm:spPr/>
      <dgm:t>
        <a:bodyPr/>
        <a:lstStyle/>
        <a:p>
          <a:endParaRPr lang="zh-CN" altLang="en-US"/>
        </a:p>
      </dgm:t>
    </dgm:pt>
    <dgm:pt modelId="{D544CFCD-300A-43CD-88FB-41B4933CF623}">
      <dgm:prSet phldrT="[文本]" custT="1"/>
      <dgm:spPr>
        <a:blipFill rotWithShape="0">
          <a:blip xmlns:r="http://schemas.openxmlformats.org/officeDocument/2006/relationships" r:embed="rId1"/>
          <a:tile tx="0" ty="0" sx="100000" sy="100000" flip="none" algn="tl"/>
        </a:blipFill>
      </dgm:spPr>
      <dgm:t>
        <a:bodyPr/>
        <a:lstStyle/>
        <a:p>
          <a:r>
            <a:rPr lang="zh-CN" altLang="en-US" sz="1200" b="1" dirty="0" smtClean="0"/>
            <a:t>外语专业</a:t>
          </a:r>
          <a:endParaRPr lang="zh-CN" altLang="en-US" sz="1200" b="1" dirty="0"/>
        </a:p>
      </dgm:t>
    </dgm:pt>
    <dgm:pt modelId="{F690BD62-EBA9-4FC2-B189-53A219BEF7DD}" type="parTrans" cxnId="{867BB448-014A-466A-A904-79FA2A349BDE}">
      <dgm:prSet/>
      <dgm:spPr/>
      <dgm:t>
        <a:bodyPr/>
        <a:lstStyle/>
        <a:p>
          <a:endParaRPr lang="zh-CN" altLang="en-US"/>
        </a:p>
      </dgm:t>
    </dgm:pt>
    <dgm:pt modelId="{A2E68163-2CCB-4E3A-AC46-0F9C8EDF2961}" type="sibTrans" cxnId="{867BB448-014A-466A-A904-79FA2A349BDE}">
      <dgm:prSet/>
      <dgm:spPr/>
      <dgm:t>
        <a:bodyPr/>
        <a:lstStyle/>
        <a:p>
          <a:endParaRPr lang="zh-CN" altLang="en-US"/>
        </a:p>
      </dgm:t>
    </dgm:pt>
    <dgm:pt modelId="{E907EEDF-A787-4D60-BE76-CCF3D62D2589}">
      <dgm:prSet phldrT="[文本]" custT="1"/>
      <dgm:spPr>
        <a:blipFill rotWithShape="0">
          <a:blip xmlns:r="http://schemas.openxmlformats.org/officeDocument/2006/relationships" r:embed="rId1"/>
          <a:tile tx="0" ty="0" sx="100000" sy="100000" flip="none" algn="tl"/>
        </a:blipFill>
      </dgm:spPr>
      <dgm:t>
        <a:bodyPr/>
        <a:lstStyle/>
        <a:p>
          <a:r>
            <a:rPr lang="zh-CN" altLang="en-US" sz="1200" b="1" dirty="0" smtClean="0"/>
            <a:t>近十年内留学或工作回国人员</a:t>
          </a:r>
          <a:endParaRPr lang="zh-CN" altLang="en-US" sz="1200" b="1" dirty="0"/>
        </a:p>
      </dgm:t>
    </dgm:pt>
    <dgm:pt modelId="{8B62E6E4-2206-41F3-8AD3-8D55C8F0F724}" type="parTrans" cxnId="{7EA65CD6-E4D2-497B-9B72-F7808737B7F2}">
      <dgm:prSet/>
      <dgm:spPr/>
      <dgm:t>
        <a:bodyPr/>
        <a:lstStyle/>
        <a:p>
          <a:endParaRPr lang="zh-CN" altLang="en-US"/>
        </a:p>
      </dgm:t>
    </dgm:pt>
    <dgm:pt modelId="{12E85B5A-C59D-44C4-902C-5E7B1676DF7A}" type="sibTrans" cxnId="{7EA65CD6-E4D2-497B-9B72-F7808737B7F2}">
      <dgm:prSet/>
      <dgm:spPr/>
      <dgm:t>
        <a:bodyPr/>
        <a:lstStyle/>
        <a:p>
          <a:endParaRPr lang="zh-CN" altLang="en-US"/>
        </a:p>
      </dgm:t>
    </dgm:pt>
    <dgm:pt modelId="{318C95C9-72F5-4AD0-A90E-316C8FDCF69C}">
      <dgm:prSet phldrT="[文本]" custT="1"/>
      <dgm:spPr>
        <a:blipFill rotWithShape="0">
          <a:blip xmlns:r="http://schemas.openxmlformats.org/officeDocument/2006/relationships" r:embed="rId1"/>
          <a:tile tx="0" ty="0" sx="100000" sy="100000" flip="none" algn="tl"/>
        </a:blipFill>
      </dgm:spPr>
      <dgm:t>
        <a:bodyPr/>
        <a:lstStyle/>
        <a:p>
          <a:r>
            <a:rPr lang="zh-CN" altLang="en-US" sz="1200" b="1" dirty="0" smtClean="0"/>
            <a:t>培训</a:t>
          </a:r>
          <a:endParaRPr lang="zh-CN" altLang="en-US" sz="1200" b="1" dirty="0"/>
        </a:p>
      </dgm:t>
    </dgm:pt>
    <dgm:pt modelId="{BF9342C9-A39C-43BF-8D23-711C1AE440FB}" type="parTrans" cxnId="{8DD24B23-EDA1-4F04-92F4-883ABC0BC26A}">
      <dgm:prSet/>
      <dgm:spPr/>
      <dgm:t>
        <a:bodyPr/>
        <a:lstStyle/>
        <a:p>
          <a:endParaRPr lang="zh-CN" altLang="en-US"/>
        </a:p>
      </dgm:t>
    </dgm:pt>
    <dgm:pt modelId="{C6061A3F-7650-4905-A417-F727F4D62925}" type="sibTrans" cxnId="{8DD24B23-EDA1-4F04-92F4-883ABC0BC26A}">
      <dgm:prSet/>
      <dgm:spPr/>
      <dgm:t>
        <a:bodyPr/>
        <a:lstStyle/>
        <a:p>
          <a:endParaRPr lang="zh-CN" altLang="en-US"/>
        </a:p>
      </dgm:t>
    </dgm:pt>
    <dgm:pt modelId="{2DCA7A5E-8162-46EA-A00D-691CE558B188}">
      <dgm:prSet phldrT="[文本]" custT="1"/>
      <dgm:spPr>
        <a:blipFill rotWithShape="0">
          <a:blip xmlns:r="http://schemas.openxmlformats.org/officeDocument/2006/relationships" r:embed="rId1"/>
          <a:tile tx="0" ty="0" sx="100000" sy="100000" flip="none" algn="tl"/>
        </a:blipFill>
      </dgm:spPr>
      <dgm:t>
        <a:bodyPr/>
        <a:lstStyle/>
        <a:p>
          <a:r>
            <a:rPr lang="zh-CN" altLang="en-US" sz="1200" b="1" dirty="0" smtClean="0">
              <a:solidFill>
                <a:schemeClr val="tx1"/>
              </a:solidFill>
            </a:rPr>
            <a:t> 语言水平考试成绩</a:t>
          </a:r>
          <a:endParaRPr lang="zh-CN" altLang="en-US" sz="1200" b="1" dirty="0">
            <a:solidFill>
              <a:schemeClr val="tx1"/>
            </a:solidFill>
          </a:endParaRPr>
        </a:p>
      </dgm:t>
    </dgm:pt>
    <dgm:pt modelId="{6E24BF1F-5DB8-4CFD-8D2D-B1F462F371EE}" type="parTrans" cxnId="{C90820A7-E180-4C7D-979D-B1A238ACFB82}">
      <dgm:prSet/>
      <dgm:spPr/>
      <dgm:t>
        <a:bodyPr/>
        <a:lstStyle/>
        <a:p>
          <a:endParaRPr lang="zh-CN" altLang="en-US"/>
        </a:p>
      </dgm:t>
    </dgm:pt>
    <dgm:pt modelId="{F28960EF-848E-4E67-9B3C-6D105BF4D748}" type="sibTrans" cxnId="{C90820A7-E180-4C7D-979D-B1A238ACFB82}">
      <dgm:prSet/>
      <dgm:spPr/>
      <dgm:t>
        <a:bodyPr/>
        <a:lstStyle/>
        <a:p>
          <a:endParaRPr lang="zh-CN" altLang="en-US"/>
        </a:p>
      </dgm:t>
    </dgm:pt>
    <dgm:pt modelId="{03E34D1E-06A4-4991-93F6-DEAE8EA6610E}">
      <dgm:prSet phldrT="[文本]" custT="1"/>
      <dgm:spPr>
        <a:blipFill rotWithShape="0">
          <a:blip xmlns:r="http://schemas.openxmlformats.org/officeDocument/2006/relationships" r:embed="rId1"/>
          <a:tile tx="0" ty="0" sx="100000" sy="100000" flip="none" algn="tl"/>
        </a:blipFill>
      </dgm:spPr>
      <dgm:t>
        <a:bodyPr/>
        <a:lstStyle/>
        <a:p>
          <a:r>
            <a:rPr lang="zh-CN" altLang="en-US" sz="1400" b="1" dirty="0" smtClean="0"/>
            <a:t>敬业</a:t>
          </a:r>
          <a:endParaRPr lang="zh-CN" altLang="en-US" sz="1400" b="1" dirty="0"/>
        </a:p>
      </dgm:t>
    </dgm:pt>
    <dgm:pt modelId="{35EC946E-8270-41B6-AF35-7C2FF0AE784A}" type="parTrans" cxnId="{AB5B954C-D803-4D2B-A965-FBC9CC901988}">
      <dgm:prSet/>
      <dgm:spPr/>
      <dgm:t>
        <a:bodyPr/>
        <a:lstStyle/>
        <a:p>
          <a:endParaRPr lang="zh-CN" altLang="en-US"/>
        </a:p>
      </dgm:t>
    </dgm:pt>
    <dgm:pt modelId="{147D44A4-5D7C-4631-90D8-73A9FAB9597D}" type="sibTrans" cxnId="{AB5B954C-D803-4D2B-A965-FBC9CC901988}">
      <dgm:prSet/>
      <dgm:spPr/>
      <dgm:t>
        <a:bodyPr/>
        <a:lstStyle/>
        <a:p>
          <a:endParaRPr lang="zh-CN" altLang="en-US"/>
        </a:p>
      </dgm:t>
    </dgm:pt>
    <dgm:pt modelId="{B952F3E2-CAE6-4063-9A74-6BB0A2A04A7A}">
      <dgm:prSet phldrT="[文本]" custT="1"/>
      <dgm:spPr>
        <a:blipFill rotWithShape="0">
          <a:blip xmlns:r="http://schemas.openxmlformats.org/officeDocument/2006/relationships" r:embed="rId1"/>
          <a:tile tx="0" ty="0" sx="100000" sy="100000" flip="none" algn="tl"/>
        </a:blipFill>
      </dgm:spPr>
      <dgm:t>
        <a:bodyPr/>
        <a:lstStyle/>
        <a:p>
          <a:r>
            <a:rPr lang="zh-CN" altLang="en-US" sz="1400" b="1" dirty="0" smtClean="0"/>
            <a:t>在校</a:t>
          </a:r>
          <a:endParaRPr lang="zh-CN" altLang="en-US" sz="1400" b="1" dirty="0"/>
        </a:p>
      </dgm:t>
    </dgm:pt>
    <dgm:pt modelId="{9BE13A0D-7C63-48E6-B56D-5C883D708284}" type="parTrans" cxnId="{80781FA8-0E92-4E5B-A9F6-C469FDC41793}">
      <dgm:prSet/>
      <dgm:spPr/>
      <dgm:t>
        <a:bodyPr/>
        <a:lstStyle/>
        <a:p>
          <a:endParaRPr lang="zh-CN" altLang="en-US"/>
        </a:p>
      </dgm:t>
    </dgm:pt>
    <dgm:pt modelId="{A5782B91-1323-4158-BE04-EE3F8352D1F6}" type="sibTrans" cxnId="{80781FA8-0E92-4E5B-A9F6-C469FDC41793}">
      <dgm:prSet/>
      <dgm:spPr/>
      <dgm:t>
        <a:bodyPr/>
        <a:lstStyle/>
        <a:p>
          <a:endParaRPr lang="zh-CN" altLang="en-US"/>
        </a:p>
      </dgm:t>
    </dgm:pt>
    <dgm:pt modelId="{D24AED12-0B49-48DB-93A7-DD0E49ECFC34}">
      <dgm:prSet phldrT="[文本]" custT="1"/>
      <dgm:spPr>
        <a:blipFill rotWithShape="0">
          <a:blip xmlns:r="http://schemas.openxmlformats.org/officeDocument/2006/relationships" r:embed="rId1"/>
          <a:tile tx="0" ty="0" sx="100000" sy="100000" flip="none" algn="tl"/>
        </a:blipFill>
      </dgm:spPr>
      <dgm:t>
        <a:bodyPr/>
        <a:lstStyle/>
        <a:p>
          <a:r>
            <a:rPr lang="zh-CN" altLang="en-US" sz="1400" b="1" dirty="0" smtClean="0"/>
            <a:t>健康</a:t>
          </a:r>
          <a:endParaRPr lang="zh-CN" altLang="en-US" sz="1300" b="1" dirty="0"/>
        </a:p>
      </dgm:t>
    </dgm:pt>
    <dgm:pt modelId="{A9203310-5630-4556-A5F4-29FA2EB5DB1F}" type="parTrans" cxnId="{3AAE36CC-EF05-48C6-B326-129F5AF82138}">
      <dgm:prSet/>
      <dgm:spPr/>
      <dgm:t>
        <a:bodyPr/>
        <a:lstStyle/>
        <a:p>
          <a:endParaRPr lang="zh-CN" altLang="en-US"/>
        </a:p>
      </dgm:t>
    </dgm:pt>
    <dgm:pt modelId="{82ED928A-22B0-4421-88C5-7E88A26B0002}" type="sibTrans" cxnId="{3AAE36CC-EF05-48C6-B326-129F5AF82138}">
      <dgm:prSet/>
      <dgm:spPr/>
      <dgm:t>
        <a:bodyPr/>
        <a:lstStyle/>
        <a:p>
          <a:endParaRPr lang="zh-CN" altLang="en-US"/>
        </a:p>
      </dgm:t>
    </dgm:pt>
    <dgm:pt modelId="{084F8288-B0C0-4CFB-B53E-ADA9A566971B}">
      <dgm:prSet phldrT="[文本]" custT="1"/>
      <dgm:spPr>
        <a:blipFill rotWithShape="0">
          <a:blip xmlns:r="http://schemas.openxmlformats.org/officeDocument/2006/relationships" r:embed="rId1"/>
          <a:tile tx="0" ty="0" sx="100000" sy="100000" flip="none" algn="tl"/>
        </a:blipFill>
      </dgm:spPr>
      <dgm:t>
        <a:bodyPr/>
        <a:lstStyle/>
        <a:p>
          <a:r>
            <a:rPr lang="zh-CN" altLang="en-US" sz="1300" b="1" dirty="0" smtClean="0"/>
            <a:t>所有专业</a:t>
          </a:r>
          <a:endParaRPr lang="zh-CN" altLang="en-US" sz="1300" b="1" dirty="0"/>
        </a:p>
      </dgm:t>
    </dgm:pt>
    <dgm:pt modelId="{9B479E37-A90E-4140-AB70-2C09D082B960}" type="parTrans" cxnId="{4B85F8F1-C360-454E-B483-47E544D52FC3}">
      <dgm:prSet/>
      <dgm:spPr/>
      <dgm:t>
        <a:bodyPr/>
        <a:lstStyle/>
        <a:p>
          <a:endParaRPr lang="zh-CN" altLang="en-US"/>
        </a:p>
      </dgm:t>
    </dgm:pt>
    <dgm:pt modelId="{1E6D34FF-EEC8-4911-AD43-22AA629C2DAF}" type="sibTrans" cxnId="{4B85F8F1-C360-454E-B483-47E544D52FC3}">
      <dgm:prSet/>
      <dgm:spPr/>
      <dgm:t>
        <a:bodyPr/>
        <a:lstStyle/>
        <a:p>
          <a:endParaRPr lang="zh-CN" altLang="en-US"/>
        </a:p>
      </dgm:t>
    </dgm:pt>
    <dgm:pt modelId="{1C6058F7-6033-433B-9A19-BED6A17E0164}">
      <dgm:prSet phldrT="[文本]" custT="1"/>
      <dgm:spPr>
        <a:blipFill rotWithShape="0">
          <a:blip xmlns:r="http://schemas.openxmlformats.org/officeDocument/2006/relationships" r:embed="rId1"/>
          <a:tile tx="0" ty="0" sx="100000" sy="100000" flip="none" algn="tl"/>
        </a:blipFill>
      </dgm:spPr>
      <dgm:t>
        <a:bodyPr/>
        <a:lstStyle/>
        <a:p>
          <a:r>
            <a:rPr lang="en-US" altLang="zh-CN" sz="1600" b="1" dirty="0" smtClean="0"/>
            <a:t>3-48</a:t>
          </a:r>
          <a:r>
            <a:rPr lang="zh-CN" altLang="en-US" sz="1600" b="1" dirty="0" smtClean="0"/>
            <a:t>个月</a:t>
          </a:r>
          <a:endParaRPr lang="zh-CN" altLang="en-US" sz="1600" b="1" dirty="0"/>
        </a:p>
      </dgm:t>
    </dgm:pt>
    <dgm:pt modelId="{9C2D1C13-5F20-48B7-AB7C-78C32D97E3B4}" type="parTrans" cxnId="{11E5A9F4-7FB3-4DD2-8A02-AFA7C9143BC6}">
      <dgm:prSet/>
      <dgm:spPr/>
      <dgm:t>
        <a:bodyPr/>
        <a:lstStyle/>
        <a:p>
          <a:endParaRPr lang="zh-CN" altLang="en-US"/>
        </a:p>
      </dgm:t>
    </dgm:pt>
    <dgm:pt modelId="{801B381D-ED70-45D8-8215-4142D3CC7376}" type="sibTrans" cxnId="{11E5A9F4-7FB3-4DD2-8A02-AFA7C9143BC6}">
      <dgm:prSet/>
      <dgm:spPr/>
      <dgm:t>
        <a:bodyPr/>
        <a:lstStyle/>
        <a:p>
          <a:endParaRPr lang="zh-CN" altLang="en-US"/>
        </a:p>
      </dgm:t>
    </dgm:pt>
    <dgm:pt modelId="{4E8BD11E-18C5-4BAE-B8F4-A3F7D4A239B9}">
      <dgm:prSet phldrT="[文本]" custT="1"/>
      <dgm:spPr>
        <a:blipFill rotWithShape="0">
          <a:blip xmlns:r="http://schemas.openxmlformats.org/officeDocument/2006/relationships" r:embed="rId1"/>
          <a:tile tx="0" ty="0" sx="100000" sy="100000" flip="none" algn="tl"/>
        </a:blipFill>
      </dgm:spPr>
      <dgm:t>
        <a:bodyPr/>
        <a:lstStyle/>
        <a:p>
          <a:r>
            <a:rPr lang="zh-CN" altLang="en-US" sz="2000" dirty="0" smtClean="0"/>
            <a:t>其他项目时间不定</a:t>
          </a:r>
          <a:endParaRPr lang="zh-CN" altLang="en-US" sz="2000" dirty="0"/>
        </a:p>
      </dgm:t>
    </dgm:pt>
    <dgm:pt modelId="{0F0E988C-D4A6-4B53-B4FA-A5C350AB9444}" type="parTrans" cxnId="{8A0CE6E9-5660-4A73-A94B-683FBE5104DA}">
      <dgm:prSet/>
      <dgm:spPr/>
    </dgm:pt>
    <dgm:pt modelId="{1762A8A2-764B-4F02-A528-2DE3104D3BC6}" type="sibTrans" cxnId="{8A0CE6E9-5660-4A73-A94B-683FBE5104DA}">
      <dgm:prSet/>
      <dgm:spPr/>
    </dgm:pt>
    <dgm:pt modelId="{0D1F1719-7AAB-4CDC-9F76-4C79C6E6B1C4}" type="pres">
      <dgm:prSet presAssocID="{AE590637-185A-44EA-AE8C-0B59A352E028}" presName="cycleMatrixDiagram" presStyleCnt="0">
        <dgm:presLayoutVars>
          <dgm:chMax val="1"/>
          <dgm:dir/>
          <dgm:animLvl val="lvl"/>
          <dgm:resizeHandles val="exact"/>
        </dgm:presLayoutVars>
      </dgm:prSet>
      <dgm:spPr/>
      <dgm:t>
        <a:bodyPr/>
        <a:lstStyle/>
        <a:p>
          <a:endParaRPr lang="zh-CN" altLang="en-US"/>
        </a:p>
      </dgm:t>
    </dgm:pt>
    <dgm:pt modelId="{77ABD2D5-0B42-4C4F-B8ED-74AD978C3EAA}" type="pres">
      <dgm:prSet presAssocID="{AE590637-185A-44EA-AE8C-0B59A352E028}" presName="children" presStyleCnt="0"/>
      <dgm:spPr/>
    </dgm:pt>
    <dgm:pt modelId="{9790761F-A841-42B5-A025-B64F1F85846B}" type="pres">
      <dgm:prSet presAssocID="{AE590637-185A-44EA-AE8C-0B59A352E028}" presName="child1group" presStyleCnt="0"/>
      <dgm:spPr/>
    </dgm:pt>
    <dgm:pt modelId="{167F6237-342F-4D89-B92F-90918C71CDE4}" type="pres">
      <dgm:prSet presAssocID="{AE590637-185A-44EA-AE8C-0B59A352E028}" presName="child1" presStyleLbl="bgAcc1" presStyleIdx="0" presStyleCnt="4" custLinFactNeighborX="-14551"/>
      <dgm:spPr/>
      <dgm:t>
        <a:bodyPr/>
        <a:lstStyle/>
        <a:p>
          <a:endParaRPr lang="zh-CN" altLang="en-US"/>
        </a:p>
      </dgm:t>
    </dgm:pt>
    <dgm:pt modelId="{7D746354-5C50-4D24-BA49-AE3D6501FAD3}" type="pres">
      <dgm:prSet presAssocID="{AE590637-185A-44EA-AE8C-0B59A352E028}" presName="child1Text" presStyleLbl="bgAcc1" presStyleIdx="0" presStyleCnt="4">
        <dgm:presLayoutVars>
          <dgm:bulletEnabled val="1"/>
        </dgm:presLayoutVars>
      </dgm:prSet>
      <dgm:spPr/>
      <dgm:t>
        <a:bodyPr/>
        <a:lstStyle/>
        <a:p>
          <a:endParaRPr lang="zh-CN" altLang="en-US"/>
        </a:p>
      </dgm:t>
    </dgm:pt>
    <dgm:pt modelId="{65BD55D2-C5BE-4B74-AC2F-C96B82F3B934}" type="pres">
      <dgm:prSet presAssocID="{AE590637-185A-44EA-AE8C-0B59A352E028}" presName="child2group" presStyleCnt="0"/>
      <dgm:spPr/>
    </dgm:pt>
    <dgm:pt modelId="{459AB54C-7B19-4D36-9E1A-E972C7BBDF75}" type="pres">
      <dgm:prSet presAssocID="{AE590637-185A-44EA-AE8C-0B59A352E028}" presName="child2" presStyleLbl="bgAcc1" presStyleIdx="1" presStyleCnt="4" custScaleY="127666" custLinFactNeighborX="15233"/>
      <dgm:spPr/>
      <dgm:t>
        <a:bodyPr/>
        <a:lstStyle/>
        <a:p>
          <a:endParaRPr lang="zh-CN" altLang="en-US"/>
        </a:p>
      </dgm:t>
    </dgm:pt>
    <dgm:pt modelId="{4DB4E16F-269A-4490-ADAB-2D7F799AE6DD}" type="pres">
      <dgm:prSet presAssocID="{AE590637-185A-44EA-AE8C-0B59A352E028}" presName="child2Text" presStyleLbl="bgAcc1" presStyleIdx="1" presStyleCnt="4">
        <dgm:presLayoutVars>
          <dgm:bulletEnabled val="1"/>
        </dgm:presLayoutVars>
      </dgm:prSet>
      <dgm:spPr/>
      <dgm:t>
        <a:bodyPr/>
        <a:lstStyle/>
        <a:p>
          <a:endParaRPr lang="zh-CN" altLang="en-US"/>
        </a:p>
      </dgm:t>
    </dgm:pt>
    <dgm:pt modelId="{D5DA11C5-858B-404D-8B1D-D273D863236A}" type="pres">
      <dgm:prSet presAssocID="{AE590637-185A-44EA-AE8C-0B59A352E028}" presName="child3group" presStyleCnt="0"/>
      <dgm:spPr/>
    </dgm:pt>
    <dgm:pt modelId="{2C431F2A-CD74-4A7A-A353-1FC387A28831}" type="pres">
      <dgm:prSet presAssocID="{AE590637-185A-44EA-AE8C-0B59A352E028}" presName="child3" presStyleLbl="bgAcc1" presStyleIdx="2" presStyleCnt="4" custScaleY="140510" custLinFactNeighborX="12070" custLinFactNeighborY="20574"/>
      <dgm:spPr/>
      <dgm:t>
        <a:bodyPr/>
        <a:lstStyle/>
        <a:p>
          <a:endParaRPr lang="zh-CN" altLang="en-US"/>
        </a:p>
      </dgm:t>
    </dgm:pt>
    <dgm:pt modelId="{D6C2CAE8-16BA-4A34-A768-FE192BCDC902}" type="pres">
      <dgm:prSet presAssocID="{AE590637-185A-44EA-AE8C-0B59A352E028}" presName="child3Text" presStyleLbl="bgAcc1" presStyleIdx="2" presStyleCnt="4">
        <dgm:presLayoutVars>
          <dgm:bulletEnabled val="1"/>
        </dgm:presLayoutVars>
      </dgm:prSet>
      <dgm:spPr/>
      <dgm:t>
        <a:bodyPr/>
        <a:lstStyle/>
        <a:p>
          <a:endParaRPr lang="zh-CN" altLang="en-US"/>
        </a:p>
      </dgm:t>
    </dgm:pt>
    <dgm:pt modelId="{D88F7F8B-987E-4DC9-84ED-D43330A41144}" type="pres">
      <dgm:prSet presAssocID="{AE590637-185A-44EA-AE8C-0B59A352E028}" presName="child4group" presStyleCnt="0"/>
      <dgm:spPr/>
    </dgm:pt>
    <dgm:pt modelId="{715A31A6-7006-4C67-A880-E7AE4C37C674}" type="pres">
      <dgm:prSet presAssocID="{AE590637-185A-44EA-AE8C-0B59A352E028}" presName="child4" presStyleLbl="bgAcc1" presStyleIdx="3" presStyleCnt="4" custScaleY="149937" custLinFactNeighborX="-14551"/>
      <dgm:spPr/>
      <dgm:t>
        <a:bodyPr/>
        <a:lstStyle/>
        <a:p>
          <a:endParaRPr lang="zh-CN" altLang="en-US"/>
        </a:p>
      </dgm:t>
    </dgm:pt>
    <dgm:pt modelId="{3E9637D5-A234-4A14-8058-A2DA7AF967DF}" type="pres">
      <dgm:prSet presAssocID="{AE590637-185A-44EA-AE8C-0B59A352E028}" presName="child4Text" presStyleLbl="bgAcc1" presStyleIdx="3" presStyleCnt="4">
        <dgm:presLayoutVars>
          <dgm:bulletEnabled val="1"/>
        </dgm:presLayoutVars>
      </dgm:prSet>
      <dgm:spPr/>
      <dgm:t>
        <a:bodyPr/>
        <a:lstStyle/>
        <a:p>
          <a:endParaRPr lang="zh-CN" altLang="en-US"/>
        </a:p>
      </dgm:t>
    </dgm:pt>
    <dgm:pt modelId="{DB3A8308-E7F2-4C60-ABAD-9029516E8794}" type="pres">
      <dgm:prSet presAssocID="{AE590637-185A-44EA-AE8C-0B59A352E028}" presName="childPlaceholder" presStyleCnt="0"/>
      <dgm:spPr/>
    </dgm:pt>
    <dgm:pt modelId="{405D24CE-F91C-465F-8145-CAC46AFFF787}" type="pres">
      <dgm:prSet presAssocID="{AE590637-185A-44EA-AE8C-0B59A352E028}" presName="circle" presStyleCnt="0"/>
      <dgm:spPr/>
    </dgm:pt>
    <dgm:pt modelId="{6741DB3D-3768-4A90-ACA0-884BF3964ECD}" type="pres">
      <dgm:prSet presAssocID="{AE590637-185A-44EA-AE8C-0B59A352E028}" presName="quadrant1" presStyleLbl="node1" presStyleIdx="0" presStyleCnt="4">
        <dgm:presLayoutVars>
          <dgm:chMax val="1"/>
          <dgm:bulletEnabled val="1"/>
        </dgm:presLayoutVars>
      </dgm:prSet>
      <dgm:spPr/>
      <dgm:t>
        <a:bodyPr/>
        <a:lstStyle/>
        <a:p>
          <a:endParaRPr lang="zh-CN" altLang="en-US"/>
        </a:p>
      </dgm:t>
    </dgm:pt>
    <dgm:pt modelId="{E81C8E37-A913-4969-8206-B17AE9F0D1BA}" type="pres">
      <dgm:prSet presAssocID="{AE590637-185A-44EA-AE8C-0B59A352E028}" presName="quadrant2" presStyleLbl="node1" presStyleIdx="1" presStyleCnt="4">
        <dgm:presLayoutVars>
          <dgm:chMax val="1"/>
          <dgm:bulletEnabled val="1"/>
        </dgm:presLayoutVars>
      </dgm:prSet>
      <dgm:spPr/>
      <dgm:t>
        <a:bodyPr/>
        <a:lstStyle/>
        <a:p>
          <a:endParaRPr lang="zh-CN" altLang="en-US"/>
        </a:p>
      </dgm:t>
    </dgm:pt>
    <dgm:pt modelId="{86D201ED-D9E9-458B-9154-FCBEC40B2880}" type="pres">
      <dgm:prSet presAssocID="{AE590637-185A-44EA-AE8C-0B59A352E028}" presName="quadrant3" presStyleLbl="node1" presStyleIdx="2" presStyleCnt="4">
        <dgm:presLayoutVars>
          <dgm:chMax val="1"/>
          <dgm:bulletEnabled val="1"/>
        </dgm:presLayoutVars>
      </dgm:prSet>
      <dgm:spPr/>
      <dgm:t>
        <a:bodyPr/>
        <a:lstStyle/>
        <a:p>
          <a:endParaRPr lang="zh-CN" altLang="en-US"/>
        </a:p>
      </dgm:t>
    </dgm:pt>
    <dgm:pt modelId="{5D7F3B41-CB3C-4E4E-BD67-271D48A1B776}" type="pres">
      <dgm:prSet presAssocID="{AE590637-185A-44EA-AE8C-0B59A352E028}" presName="quadrant4" presStyleLbl="node1" presStyleIdx="3" presStyleCnt="4">
        <dgm:presLayoutVars>
          <dgm:chMax val="1"/>
          <dgm:bulletEnabled val="1"/>
        </dgm:presLayoutVars>
      </dgm:prSet>
      <dgm:spPr/>
      <dgm:t>
        <a:bodyPr/>
        <a:lstStyle/>
        <a:p>
          <a:endParaRPr lang="zh-CN" altLang="en-US"/>
        </a:p>
      </dgm:t>
    </dgm:pt>
    <dgm:pt modelId="{BA5616B5-ACD1-47F9-8286-CB1A48910693}" type="pres">
      <dgm:prSet presAssocID="{AE590637-185A-44EA-AE8C-0B59A352E028}" presName="quadrantPlaceholder" presStyleCnt="0"/>
      <dgm:spPr/>
    </dgm:pt>
    <dgm:pt modelId="{874A06D8-F0E3-43D6-A111-54A6678B26C1}" type="pres">
      <dgm:prSet presAssocID="{AE590637-185A-44EA-AE8C-0B59A352E028}" presName="center1" presStyleLbl="fgShp" presStyleIdx="0" presStyleCnt="2"/>
      <dgm:spPr/>
    </dgm:pt>
    <dgm:pt modelId="{342B8DE0-0A80-426B-989B-4451D37002CA}" type="pres">
      <dgm:prSet presAssocID="{AE590637-185A-44EA-AE8C-0B59A352E028}" presName="center2" presStyleLbl="fgShp" presStyleIdx="1" presStyleCnt="2"/>
      <dgm:spPr/>
    </dgm:pt>
  </dgm:ptLst>
  <dgm:cxnLst>
    <dgm:cxn modelId="{88EB1335-B362-4B9A-9AC6-7863C7BAB3C7}" type="presOf" srcId="{D544CFCD-300A-43CD-88FB-41B4933CF623}" destId="{459AB54C-7B19-4D36-9E1A-E972C7BBDF75}" srcOrd="0" destOrd="1" presId="urn:microsoft.com/office/officeart/2005/8/layout/cycle4"/>
    <dgm:cxn modelId="{7EA65CD6-E4D2-497B-9B72-F7808737B7F2}" srcId="{E6CCFC70-1BDF-4AE4-98E3-8D113CBAB4B8}" destId="{E907EEDF-A787-4D60-BE76-CCF3D62D2589}" srcOrd="2" destOrd="0" parTransId="{8B62E6E4-2206-41F3-8AD3-8D55C8F0F724}" sibTransId="{12E85B5A-C59D-44C4-902C-5E7B1676DF7A}"/>
    <dgm:cxn modelId="{4FDB9B13-D178-449A-8345-C23FB981B793}" type="presOf" srcId="{D24AED12-0B49-48DB-93A7-DD0E49ECFC34}" destId="{2C431F2A-CD74-4A7A-A353-1FC387A28831}" srcOrd="0" destOrd="3" presId="urn:microsoft.com/office/officeart/2005/8/layout/cycle4"/>
    <dgm:cxn modelId="{968CC792-8350-4AD0-98FF-BA2B0C609FE4}" type="presOf" srcId="{03E34D1E-06A4-4991-93F6-DEAE8EA6610E}" destId="{2C431F2A-CD74-4A7A-A353-1FC387A28831}" srcOrd="0" destOrd="1" presId="urn:microsoft.com/office/officeart/2005/8/layout/cycle4"/>
    <dgm:cxn modelId="{B1B0EC43-B9C7-4616-AC68-2BF11B3CC5CB}" type="presOf" srcId="{4E8BD11E-18C5-4BAE-B8F4-A3F7D4A239B9}" destId="{167F6237-342F-4D89-B92F-90918C71CDE4}" srcOrd="0" destOrd="1" presId="urn:microsoft.com/office/officeart/2005/8/layout/cycle4"/>
    <dgm:cxn modelId="{C90820A7-E180-4C7D-979D-B1A238ACFB82}" srcId="{E6CCFC70-1BDF-4AE4-98E3-8D113CBAB4B8}" destId="{2DCA7A5E-8162-46EA-A00D-691CE558B188}" srcOrd="4" destOrd="0" parTransId="{6E24BF1F-5DB8-4CFD-8D2D-B1F462F371EE}" sibTransId="{F28960EF-848E-4E67-9B3C-6D105BF4D748}"/>
    <dgm:cxn modelId="{E91824FB-BD2A-469F-8CD5-80E5BB71E31D}" type="presOf" srcId="{B268015D-CA03-4A5E-96F0-8C4AA14D3722}" destId="{86D201ED-D9E9-458B-9154-FCBEC40B2880}" srcOrd="0" destOrd="0" presId="urn:microsoft.com/office/officeart/2005/8/layout/cycle4"/>
    <dgm:cxn modelId="{B9911C87-9D85-402C-8227-6CEE76CF46AA}" type="presOf" srcId="{D544CFCD-300A-43CD-88FB-41B4933CF623}" destId="{4DB4E16F-269A-4490-ADAB-2D7F799AE6DD}" srcOrd="1" destOrd="1" presId="urn:microsoft.com/office/officeart/2005/8/layout/cycle4"/>
    <dgm:cxn modelId="{89365A2A-0A69-4C62-B75B-950458BA42E6}" type="presOf" srcId="{980CA160-1E50-49AF-B468-3C12A18D5510}" destId="{5D7F3B41-CB3C-4E4E-BD67-271D48A1B776}" srcOrd="0" destOrd="0" presId="urn:microsoft.com/office/officeart/2005/8/layout/cycle4"/>
    <dgm:cxn modelId="{EFCB4B70-9C98-4E20-B4A5-02EC4443964A}" srcId="{AE590637-185A-44EA-AE8C-0B59A352E028}" destId="{70C23846-1BE6-4440-8683-60F0E62F7D47}" srcOrd="0" destOrd="0" parTransId="{B5796B8C-E9EB-4410-B25A-684FABA611D0}" sibTransId="{9CEA2EFB-27CD-4187-B993-E67D61E99C4F}"/>
    <dgm:cxn modelId="{719B5000-0E70-4A5A-BFBE-87D5C57CB77B}" type="presOf" srcId="{E907EEDF-A787-4D60-BE76-CCF3D62D2589}" destId="{4DB4E16F-269A-4490-ADAB-2D7F799AE6DD}" srcOrd="1" destOrd="2" presId="urn:microsoft.com/office/officeart/2005/8/layout/cycle4"/>
    <dgm:cxn modelId="{4B85F8F1-C360-454E-B483-47E544D52FC3}" srcId="{B268015D-CA03-4A5E-96F0-8C4AA14D3722}" destId="{084F8288-B0C0-4CFB-B53E-ADA9A566971B}" srcOrd="4" destOrd="0" parTransId="{9B479E37-A90E-4140-AB70-2C09D082B960}" sibTransId="{1E6D34FF-EEC8-4911-AD43-22AA629C2DAF}"/>
    <dgm:cxn modelId="{9DBCD5D4-A992-42DD-9801-D54968F11258}" type="presOf" srcId="{18332C11-2078-4380-B59B-5D6533D036B0}" destId="{167F6237-342F-4D89-B92F-90918C71CDE4}" srcOrd="0" destOrd="0" presId="urn:microsoft.com/office/officeart/2005/8/layout/cycle4"/>
    <dgm:cxn modelId="{D633107D-41D8-4328-BE88-88CCFE770509}" type="presOf" srcId="{D24AED12-0B49-48DB-93A7-DD0E49ECFC34}" destId="{D6C2CAE8-16BA-4A34-A768-FE192BCDC902}" srcOrd="1" destOrd="3" presId="urn:microsoft.com/office/officeart/2005/8/layout/cycle4"/>
    <dgm:cxn modelId="{0326A629-9976-40F5-9C26-7EA4DFE20A80}" type="presOf" srcId="{1C6058F7-6033-433B-9A19-BED6A17E0164}" destId="{3E9637D5-A234-4A14-8058-A2DA7AF967DF}" srcOrd="1" destOrd="1" presId="urn:microsoft.com/office/officeart/2005/8/layout/cycle4"/>
    <dgm:cxn modelId="{FAA897C1-3C78-4FC3-A96B-947E03CE2ED9}" type="presOf" srcId="{18332C11-2078-4380-B59B-5D6533D036B0}" destId="{7D746354-5C50-4D24-BA49-AE3D6501FAD3}" srcOrd="1" destOrd="0" presId="urn:microsoft.com/office/officeart/2005/8/layout/cycle4"/>
    <dgm:cxn modelId="{8DD24B23-EDA1-4F04-92F4-883ABC0BC26A}" srcId="{E6CCFC70-1BDF-4AE4-98E3-8D113CBAB4B8}" destId="{318C95C9-72F5-4AD0-A90E-316C8FDCF69C}" srcOrd="3" destOrd="0" parTransId="{BF9342C9-A39C-43BF-8D23-711C1AE440FB}" sibTransId="{C6061A3F-7650-4905-A417-F727F4D62925}"/>
    <dgm:cxn modelId="{4965B1B6-9C17-4426-9B12-2D21376B7A9C}" type="presOf" srcId="{EA675BAD-3C24-4FA3-8613-DBD1313B1B48}" destId="{4DB4E16F-269A-4490-ADAB-2D7F799AE6DD}" srcOrd="1" destOrd="0" presId="urn:microsoft.com/office/officeart/2005/8/layout/cycle4"/>
    <dgm:cxn modelId="{873F9BBC-5D1A-415D-8E17-CF1EE533B445}" srcId="{E6CCFC70-1BDF-4AE4-98E3-8D113CBAB4B8}" destId="{EA675BAD-3C24-4FA3-8613-DBD1313B1B48}" srcOrd="0" destOrd="0" parTransId="{FF2E024A-B32D-4473-96AF-7C08F18B7124}" sibTransId="{98ED3CA5-6D46-4B2C-8486-1697868B8AEF}"/>
    <dgm:cxn modelId="{3AAE36CC-EF05-48C6-B326-129F5AF82138}" srcId="{B268015D-CA03-4A5E-96F0-8C4AA14D3722}" destId="{D24AED12-0B49-48DB-93A7-DD0E49ECFC34}" srcOrd="3" destOrd="0" parTransId="{A9203310-5630-4556-A5F4-29FA2EB5DB1F}" sibTransId="{82ED928A-22B0-4421-88C5-7E88A26B0002}"/>
    <dgm:cxn modelId="{867BB448-014A-466A-A904-79FA2A349BDE}" srcId="{E6CCFC70-1BDF-4AE4-98E3-8D113CBAB4B8}" destId="{D544CFCD-300A-43CD-88FB-41B4933CF623}" srcOrd="1" destOrd="0" parTransId="{F690BD62-EBA9-4FC2-B189-53A219BEF7DD}" sibTransId="{A2E68163-2CCB-4E3A-AC46-0F9C8EDF2961}"/>
    <dgm:cxn modelId="{A70CE982-6CDD-4F3B-A8DB-E075BDBF521D}" srcId="{70C23846-1BE6-4440-8683-60F0E62F7D47}" destId="{18332C11-2078-4380-B59B-5D6533D036B0}" srcOrd="0" destOrd="0" parTransId="{5E8E60DF-450C-4028-9B3C-8C8ACF8A1736}" sibTransId="{AC81EE64-D672-4FA3-BF80-69E620B32D32}"/>
    <dgm:cxn modelId="{0B5599F0-8E5C-4E30-85FC-8658562BEE41}" type="presOf" srcId="{B952F3E2-CAE6-4063-9A74-6BB0A2A04A7A}" destId="{D6C2CAE8-16BA-4A34-A768-FE192BCDC902}" srcOrd="1" destOrd="2" presId="urn:microsoft.com/office/officeart/2005/8/layout/cycle4"/>
    <dgm:cxn modelId="{65D2F3D7-ED2C-46B7-8A7C-DF58D18991DC}" type="presOf" srcId="{084F8288-B0C0-4CFB-B53E-ADA9A566971B}" destId="{D6C2CAE8-16BA-4A34-A768-FE192BCDC902}" srcOrd="1" destOrd="4" presId="urn:microsoft.com/office/officeart/2005/8/layout/cycle4"/>
    <dgm:cxn modelId="{80781FA8-0E92-4E5B-A9F6-C469FDC41793}" srcId="{B268015D-CA03-4A5E-96F0-8C4AA14D3722}" destId="{B952F3E2-CAE6-4063-9A74-6BB0A2A04A7A}" srcOrd="2" destOrd="0" parTransId="{9BE13A0D-7C63-48E6-B56D-5C883D708284}" sibTransId="{A5782B91-1323-4158-BE04-EE3F8352D1F6}"/>
    <dgm:cxn modelId="{3D6009A2-8CD0-4951-9332-2C3BB03CA4FC}" type="presOf" srcId="{318C95C9-72F5-4AD0-A90E-316C8FDCF69C}" destId="{459AB54C-7B19-4D36-9E1A-E972C7BBDF75}" srcOrd="0" destOrd="3" presId="urn:microsoft.com/office/officeart/2005/8/layout/cycle4"/>
    <dgm:cxn modelId="{41F511E8-6605-465A-ABCF-D45AEB95F6F4}" type="presOf" srcId="{B952F3E2-CAE6-4063-9A74-6BB0A2A04A7A}" destId="{2C431F2A-CD74-4A7A-A353-1FC387A28831}" srcOrd="0" destOrd="2" presId="urn:microsoft.com/office/officeart/2005/8/layout/cycle4"/>
    <dgm:cxn modelId="{ECADE10A-E42A-41EA-8D8B-821C12B69898}" type="presOf" srcId="{EA675BAD-3C24-4FA3-8613-DBD1313B1B48}" destId="{459AB54C-7B19-4D36-9E1A-E972C7BBDF75}" srcOrd="0" destOrd="0" presId="urn:microsoft.com/office/officeart/2005/8/layout/cycle4"/>
    <dgm:cxn modelId="{1E340716-2DC7-41B2-85B9-1198503D1F43}" type="presOf" srcId="{E907EEDF-A787-4D60-BE76-CCF3D62D2589}" destId="{459AB54C-7B19-4D36-9E1A-E972C7BBDF75}" srcOrd="0" destOrd="2" presId="urn:microsoft.com/office/officeart/2005/8/layout/cycle4"/>
    <dgm:cxn modelId="{4186F84C-ADE8-4445-BBE4-C032D364BC03}" type="presOf" srcId="{2DCA7A5E-8162-46EA-A00D-691CE558B188}" destId="{4DB4E16F-269A-4490-ADAB-2D7F799AE6DD}" srcOrd="1" destOrd="4" presId="urn:microsoft.com/office/officeart/2005/8/layout/cycle4"/>
    <dgm:cxn modelId="{D860CDF6-5AAF-4307-99F2-4474A0CB4CE4}" type="presOf" srcId="{C3133D4D-3F4F-4E33-99FB-E68732E6C510}" destId="{D6C2CAE8-16BA-4A34-A768-FE192BCDC902}" srcOrd="1" destOrd="0" presId="urn:microsoft.com/office/officeart/2005/8/layout/cycle4"/>
    <dgm:cxn modelId="{51F33836-B344-4866-89B8-99EAF49330B8}" type="presOf" srcId="{AE590637-185A-44EA-AE8C-0B59A352E028}" destId="{0D1F1719-7AAB-4CDC-9F76-4C79C6E6B1C4}" srcOrd="0" destOrd="0" presId="urn:microsoft.com/office/officeart/2005/8/layout/cycle4"/>
    <dgm:cxn modelId="{8A0CE6E9-5660-4A73-A94B-683FBE5104DA}" srcId="{70C23846-1BE6-4440-8683-60F0E62F7D47}" destId="{4E8BD11E-18C5-4BAE-B8F4-A3F7D4A239B9}" srcOrd="1" destOrd="0" parTransId="{0F0E988C-D4A6-4B53-B4FA-A5C350AB9444}" sibTransId="{1762A8A2-764B-4F02-A528-2DE3104D3BC6}"/>
    <dgm:cxn modelId="{58DC7468-5F6B-4E5B-B86B-BA2D2D588CFF}" type="presOf" srcId="{C3133D4D-3F4F-4E33-99FB-E68732E6C510}" destId="{2C431F2A-CD74-4A7A-A353-1FC387A28831}" srcOrd="0" destOrd="0" presId="urn:microsoft.com/office/officeart/2005/8/layout/cycle4"/>
    <dgm:cxn modelId="{7C0CED5C-9F76-4DF5-BF0A-6F04204AD775}" type="presOf" srcId="{4E8BD11E-18C5-4BAE-B8F4-A3F7D4A239B9}" destId="{7D746354-5C50-4D24-BA49-AE3D6501FAD3}" srcOrd="1" destOrd="1" presId="urn:microsoft.com/office/officeart/2005/8/layout/cycle4"/>
    <dgm:cxn modelId="{6B1536CF-C7B3-4B8E-A126-17CF998674A8}" type="presOf" srcId="{967AB52A-1F21-45A4-AE80-BAA990F93F60}" destId="{3E9637D5-A234-4A14-8058-A2DA7AF967DF}" srcOrd="1" destOrd="0" presId="urn:microsoft.com/office/officeart/2005/8/layout/cycle4"/>
    <dgm:cxn modelId="{AFF5F02E-43CD-4A28-B290-5AD8C589CB5B}" type="presOf" srcId="{084F8288-B0C0-4CFB-B53E-ADA9A566971B}" destId="{2C431F2A-CD74-4A7A-A353-1FC387A28831}" srcOrd="0" destOrd="4" presId="urn:microsoft.com/office/officeart/2005/8/layout/cycle4"/>
    <dgm:cxn modelId="{11E5A9F4-7FB3-4DD2-8A02-AFA7C9143BC6}" srcId="{980CA160-1E50-49AF-B468-3C12A18D5510}" destId="{1C6058F7-6033-433B-9A19-BED6A17E0164}" srcOrd="1" destOrd="0" parTransId="{9C2D1C13-5F20-48B7-AB7C-78C32D97E3B4}" sibTransId="{801B381D-ED70-45D8-8215-4142D3CC7376}"/>
    <dgm:cxn modelId="{11945F53-A040-4BBF-B79B-20B285C68CDA}" type="presOf" srcId="{2DCA7A5E-8162-46EA-A00D-691CE558B188}" destId="{459AB54C-7B19-4D36-9E1A-E972C7BBDF75}" srcOrd="0" destOrd="4" presId="urn:microsoft.com/office/officeart/2005/8/layout/cycle4"/>
    <dgm:cxn modelId="{9FEE2FB4-BF57-4B50-A908-BF380FC4091E}" type="presOf" srcId="{70C23846-1BE6-4440-8683-60F0E62F7D47}" destId="{6741DB3D-3768-4A90-ACA0-884BF3964ECD}" srcOrd="0" destOrd="0" presId="urn:microsoft.com/office/officeart/2005/8/layout/cycle4"/>
    <dgm:cxn modelId="{E62B24EA-A75E-45AC-9EE9-031F0FA5868B}" type="presOf" srcId="{E6CCFC70-1BDF-4AE4-98E3-8D113CBAB4B8}" destId="{E81C8E37-A913-4969-8206-B17AE9F0D1BA}" srcOrd="0" destOrd="0" presId="urn:microsoft.com/office/officeart/2005/8/layout/cycle4"/>
    <dgm:cxn modelId="{E0598ED1-4D7B-48C0-8B8B-7363E458423D}" type="presOf" srcId="{03E34D1E-06A4-4991-93F6-DEAE8EA6610E}" destId="{D6C2CAE8-16BA-4A34-A768-FE192BCDC902}" srcOrd="1" destOrd="1" presId="urn:microsoft.com/office/officeart/2005/8/layout/cycle4"/>
    <dgm:cxn modelId="{E73504D6-A717-4A94-B737-69F282AC5725}" srcId="{AE590637-185A-44EA-AE8C-0B59A352E028}" destId="{980CA160-1E50-49AF-B468-3C12A18D5510}" srcOrd="3" destOrd="0" parTransId="{EDDD956E-499E-4B11-9313-5590B48A3570}" sibTransId="{D2847968-CBC8-4C4E-BE3D-8CE73566F1E1}"/>
    <dgm:cxn modelId="{AB5B954C-D803-4D2B-A965-FBC9CC901988}" srcId="{B268015D-CA03-4A5E-96F0-8C4AA14D3722}" destId="{03E34D1E-06A4-4991-93F6-DEAE8EA6610E}" srcOrd="1" destOrd="0" parTransId="{35EC946E-8270-41B6-AF35-7C2FF0AE784A}" sibTransId="{147D44A4-5D7C-4631-90D8-73A9FAB9597D}"/>
    <dgm:cxn modelId="{1F1486DD-1D19-41B9-BE56-F0EF58176DCB}" srcId="{980CA160-1E50-49AF-B468-3C12A18D5510}" destId="{967AB52A-1F21-45A4-AE80-BAA990F93F60}" srcOrd="0" destOrd="0" parTransId="{4D0577C8-993A-4A5B-9323-8A281C939C20}" sibTransId="{C24498BD-5887-4B81-8656-0A049A5D1F5D}"/>
    <dgm:cxn modelId="{16CBB209-86EF-4358-B91A-4F8A81F6B0D6}" type="presOf" srcId="{318C95C9-72F5-4AD0-A90E-316C8FDCF69C}" destId="{4DB4E16F-269A-4490-ADAB-2D7F799AE6DD}" srcOrd="1" destOrd="3" presId="urn:microsoft.com/office/officeart/2005/8/layout/cycle4"/>
    <dgm:cxn modelId="{535B5F13-BB19-45AA-AF9A-37D1FC853EFF}" srcId="{AE590637-185A-44EA-AE8C-0B59A352E028}" destId="{E6CCFC70-1BDF-4AE4-98E3-8D113CBAB4B8}" srcOrd="1" destOrd="0" parTransId="{4A34FE6F-E3BC-47A2-BFAE-E753C43EDA9A}" sibTransId="{54041C78-7E93-4126-92FB-3194721AFEA0}"/>
    <dgm:cxn modelId="{AE7B900D-1DE8-49E9-83B8-9A3DF98B8DDD}" srcId="{B268015D-CA03-4A5E-96F0-8C4AA14D3722}" destId="{C3133D4D-3F4F-4E33-99FB-E68732E6C510}" srcOrd="0" destOrd="0" parTransId="{64BE7365-E21F-4140-BB50-D654F9C0B240}" sibTransId="{3EC9AFD7-C85A-4176-88AE-C0DE3DCE5388}"/>
    <dgm:cxn modelId="{8052C022-99A7-442D-8BC9-DBE30D9E79BD}" srcId="{AE590637-185A-44EA-AE8C-0B59A352E028}" destId="{B268015D-CA03-4A5E-96F0-8C4AA14D3722}" srcOrd="2" destOrd="0" parTransId="{D324EEC3-9AC2-4B78-B35E-09F350393894}" sibTransId="{C97A5251-7C4A-4117-B77E-2CFEF9F0A877}"/>
    <dgm:cxn modelId="{8CE72262-6321-45C6-B4D0-A319C681099C}" type="presOf" srcId="{967AB52A-1F21-45A4-AE80-BAA990F93F60}" destId="{715A31A6-7006-4C67-A880-E7AE4C37C674}" srcOrd="0" destOrd="0" presId="urn:microsoft.com/office/officeart/2005/8/layout/cycle4"/>
    <dgm:cxn modelId="{02233F90-ADD4-4B4C-8602-C45DD73C37D6}" type="presOf" srcId="{1C6058F7-6033-433B-9A19-BED6A17E0164}" destId="{715A31A6-7006-4C67-A880-E7AE4C37C674}" srcOrd="0" destOrd="1" presId="urn:microsoft.com/office/officeart/2005/8/layout/cycle4"/>
    <dgm:cxn modelId="{70B06D25-E6C5-4049-A15B-90845E9F3B88}" type="presParOf" srcId="{0D1F1719-7AAB-4CDC-9F76-4C79C6E6B1C4}" destId="{77ABD2D5-0B42-4C4F-B8ED-74AD978C3EAA}" srcOrd="0" destOrd="0" presId="urn:microsoft.com/office/officeart/2005/8/layout/cycle4"/>
    <dgm:cxn modelId="{AACDF759-3F8B-4248-AE29-2BF5DF40B528}" type="presParOf" srcId="{77ABD2D5-0B42-4C4F-B8ED-74AD978C3EAA}" destId="{9790761F-A841-42B5-A025-B64F1F85846B}" srcOrd="0" destOrd="0" presId="urn:microsoft.com/office/officeart/2005/8/layout/cycle4"/>
    <dgm:cxn modelId="{978438AB-6715-43FE-8CCE-6A83CCA6D8B3}" type="presParOf" srcId="{9790761F-A841-42B5-A025-B64F1F85846B}" destId="{167F6237-342F-4D89-B92F-90918C71CDE4}" srcOrd="0" destOrd="0" presId="urn:microsoft.com/office/officeart/2005/8/layout/cycle4"/>
    <dgm:cxn modelId="{180EDE6D-D6DC-4A49-81EF-7DF74E737D94}" type="presParOf" srcId="{9790761F-A841-42B5-A025-B64F1F85846B}" destId="{7D746354-5C50-4D24-BA49-AE3D6501FAD3}" srcOrd="1" destOrd="0" presId="urn:microsoft.com/office/officeart/2005/8/layout/cycle4"/>
    <dgm:cxn modelId="{D4BD0002-0420-4C6D-BBE6-14F80DCF54F5}" type="presParOf" srcId="{77ABD2D5-0B42-4C4F-B8ED-74AD978C3EAA}" destId="{65BD55D2-C5BE-4B74-AC2F-C96B82F3B934}" srcOrd="1" destOrd="0" presId="urn:microsoft.com/office/officeart/2005/8/layout/cycle4"/>
    <dgm:cxn modelId="{55D3F982-B91A-46E2-B1B1-14103291FEED}" type="presParOf" srcId="{65BD55D2-C5BE-4B74-AC2F-C96B82F3B934}" destId="{459AB54C-7B19-4D36-9E1A-E972C7BBDF75}" srcOrd="0" destOrd="0" presId="urn:microsoft.com/office/officeart/2005/8/layout/cycle4"/>
    <dgm:cxn modelId="{3A5E3A54-2826-4CB6-8C84-18B6CCE4AFC5}" type="presParOf" srcId="{65BD55D2-C5BE-4B74-AC2F-C96B82F3B934}" destId="{4DB4E16F-269A-4490-ADAB-2D7F799AE6DD}" srcOrd="1" destOrd="0" presId="urn:microsoft.com/office/officeart/2005/8/layout/cycle4"/>
    <dgm:cxn modelId="{A55F6D5B-A23A-4D17-89D4-73F1FC6B5C41}" type="presParOf" srcId="{77ABD2D5-0B42-4C4F-B8ED-74AD978C3EAA}" destId="{D5DA11C5-858B-404D-8B1D-D273D863236A}" srcOrd="2" destOrd="0" presId="urn:microsoft.com/office/officeart/2005/8/layout/cycle4"/>
    <dgm:cxn modelId="{D1302367-7EFB-4E91-A0D3-DCA903103876}" type="presParOf" srcId="{D5DA11C5-858B-404D-8B1D-D273D863236A}" destId="{2C431F2A-CD74-4A7A-A353-1FC387A28831}" srcOrd="0" destOrd="0" presId="urn:microsoft.com/office/officeart/2005/8/layout/cycle4"/>
    <dgm:cxn modelId="{3FD1A8E9-050C-4610-B4D0-963974D19C5E}" type="presParOf" srcId="{D5DA11C5-858B-404D-8B1D-D273D863236A}" destId="{D6C2CAE8-16BA-4A34-A768-FE192BCDC902}" srcOrd="1" destOrd="0" presId="urn:microsoft.com/office/officeart/2005/8/layout/cycle4"/>
    <dgm:cxn modelId="{23A6EFD5-B4B3-4C77-B955-7A7FF5F6D2E0}" type="presParOf" srcId="{77ABD2D5-0B42-4C4F-B8ED-74AD978C3EAA}" destId="{D88F7F8B-987E-4DC9-84ED-D43330A41144}" srcOrd="3" destOrd="0" presId="urn:microsoft.com/office/officeart/2005/8/layout/cycle4"/>
    <dgm:cxn modelId="{32212C82-68CE-4E76-82CA-BDD674C95B42}" type="presParOf" srcId="{D88F7F8B-987E-4DC9-84ED-D43330A41144}" destId="{715A31A6-7006-4C67-A880-E7AE4C37C674}" srcOrd="0" destOrd="0" presId="urn:microsoft.com/office/officeart/2005/8/layout/cycle4"/>
    <dgm:cxn modelId="{EB7309FE-08FE-4469-BE62-EDB0DB0831BE}" type="presParOf" srcId="{D88F7F8B-987E-4DC9-84ED-D43330A41144}" destId="{3E9637D5-A234-4A14-8058-A2DA7AF967DF}" srcOrd="1" destOrd="0" presId="urn:microsoft.com/office/officeart/2005/8/layout/cycle4"/>
    <dgm:cxn modelId="{3FCB6CA1-355C-4C8C-803A-C106DD9E87BB}" type="presParOf" srcId="{77ABD2D5-0B42-4C4F-B8ED-74AD978C3EAA}" destId="{DB3A8308-E7F2-4C60-ABAD-9029516E8794}" srcOrd="4" destOrd="0" presId="urn:microsoft.com/office/officeart/2005/8/layout/cycle4"/>
    <dgm:cxn modelId="{82E457AC-E5D8-431D-962D-ABA4380E6F7C}" type="presParOf" srcId="{0D1F1719-7AAB-4CDC-9F76-4C79C6E6B1C4}" destId="{405D24CE-F91C-465F-8145-CAC46AFFF787}" srcOrd="1" destOrd="0" presId="urn:microsoft.com/office/officeart/2005/8/layout/cycle4"/>
    <dgm:cxn modelId="{ACB7B54B-567C-4A3C-808C-6EBB628D48D8}" type="presParOf" srcId="{405D24CE-F91C-465F-8145-CAC46AFFF787}" destId="{6741DB3D-3768-4A90-ACA0-884BF3964ECD}" srcOrd="0" destOrd="0" presId="urn:microsoft.com/office/officeart/2005/8/layout/cycle4"/>
    <dgm:cxn modelId="{27D93975-4D2D-48D7-B309-C3AF3C36D6DF}" type="presParOf" srcId="{405D24CE-F91C-465F-8145-CAC46AFFF787}" destId="{E81C8E37-A913-4969-8206-B17AE9F0D1BA}" srcOrd="1" destOrd="0" presId="urn:microsoft.com/office/officeart/2005/8/layout/cycle4"/>
    <dgm:cxn modelId="{9BEF4727-2A56-4DD2-B138-5860BA5CB333}" type="presParOf" srcId="{405D24CE-F91C-465F-8145-CAC46AFFF787}" destId="{86D201ED-D9E9-458B-9154-FCBEC40B2880}" srcOrd="2" destOrd="0" presId="urn:microsoft.com/office/officeart/2005/8/layout/cycle4"/>
    <dgm:cxn modelId="{703B010E-BC84-4C1F-9A9A-4252B09D7EED}" type="presParOf" srcId="{405D24CE-F91C-465F-8145-CAC46AFFF787}" destId="{5D7F3B41-CB3C-4E4E-BD67-271D48A1B776}" srcOrd="3" destOrd="0" presId="urn:microsoft.com/office/officeart/2005/8/layout/cycle4"/>
    <dgm:cxn modelId="{FDDD0481-734B-410C-BE69-E22429625B4B}" type="presParOf" srcId="{405D24CE-F91C-465F-8145-CAC46AFFF787}" destId="{BA5616B5-ACD1-47F9-8286-CB1A48910693}" srcOrd="4" destOrd="0" presId="urn:microsoft.com/office/officeart/2005/8/layout/cycle4"/>
    <dgm:cxn modelId="{68ABB943-4C5A-47E9-985C-C79C04131CD2}" type="presParOf" srcId="{0D1F1719-7AAB-4CDC-9F76-4C79C6E6B1C4}" destId="{874A06D8-F0E3-43D6-A111-54A6678B26C1}" srcOrd="2" destOrd="0" presId="urn:microsoft.com/office/officeart/2005/8/layout/cycle4"/>
    <dgm:cxn modelId="{1B15118E-BDE3-48D9-8831-D39ADDF23B5A}" type="presParOf" srcId="{0D1F1719-7AAB-4CDC-9F76-4C79C6E6B1C4}" destId="{342B8DE0-0A80-426B-989B-4451D37002CA}" srcOrd="3" destOrd="0" presId="urn:microsoft.com/office/officeart/2005/8/layout/cycle4"/>
  </dgm:cxnLst>
  <dgm:bg/>
  <dgm:whole/>
</dgm:dataModel>
</file>

<file path=ppt/diagrams/data5.xml><?xml version="1.0" encoding="utf-8"?>
<dgm:dataModel xmlns:dgm="http://schemas.openxmlformats.org/drawingml/2006/diagram" xmlns:a="http://schemas.openxmlformats.org/drawingml/2006/main">
  <dgm:ptLst>
    <dgm:pt modelId="{5A2E116F-A148-41F5-9B27-31F9CB605D2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717A20A1-78D9-4B65-B8CA-5797B974ABEB}">
      <dgm:prSet phldrT="[文本]"/>
      <dgm:spPr/>
      <dgm:t>
        <a:bodyPr/>
        <a:lstStyle/>
        <a:p>
          <a:pPr>
            <a:lnSpc>
              <a:spcPct val="120000"/>
            </a:lnSpc>
          </a:pPr>
          <a:r>
            <a:rPr lang="zh-CN" altLang="en-US" b="1" dirty="0" smtClean="0"/>
            <a:t>包括伙食费、住宿费、注册费、交通费、电话费、书籍资料费、医疗保险费、交际费、一次性安置费、签证延长费、零用费和学术活动补助费等</a:t>
          </a:r>
          <a:endParaRPr lang="zh-CN" altLang="en-US" b="1" dirty="0"/>
        </a:p>
      </dgm:t>
    </dgm:pt>
    <dgm:pt modelId="{8D711564-C6A1-42D9-9961-9896ECF96A62}" type="parTrans" cxnId="{CB247B38-7883-4A9C-9A21-F05B179BB559}">
      <dgm:prSet/>
      <dgm:spPr/>
      <dgm:t>
        <a:bodyPr/>
        <a:lstStyle/>
        <a:p>
          <a:endParaRPr lang="zh-CN" altLang="en-US"/>
        </a:p>
      </dgm:t>
    </dgm:pt>
    <dgm:pt modelId="{5DECD6B6-3DF4-4DCB-B135-A4C069CEEA2F}" type="sibTrans" cxnId="{CB247B38-7883-4A9C-9A21-F05B179BB559}">
      <dgm:prSet/>
      <dgm:spPr/>
      <dgm:t>
        <a:bodyPr/>
        <a:lstStyle/>
        <a:p>
          <a:endParaRPr lang="zh-CN" altLang="en-US"/>
        </a:p>
      </dgm:t>
    </dgm:pt>
    <dgm:pt modelId="{27A29F78-B8D2-4CCC-B42C-202E4AD007F1}" type="pres">
      <dgm:prSet presAssocID="{5A2E116F-A148-41F5-9B27-31F9CB605D2A}" presName="linear" presStyleCnt="0">
        <dgm:presLayoutVars>
          <dgm:animLvl val="lvl"/>
          <dgm:resizeHandles val="exact"/>
        </dgm:presLayoutVars>
      </dgm:prSet>
      <dgm:spPr/>
      <dgm:t>
        <a:bodyPr/>
        <a:lstStyle/>
        <a:p>
          <a:endParaRPr lang="zh-CN" altLang="en-US"/>
        </a:p>
      </dgm:t>
    </dgm:pt>
    <dgm:pt modelId="{C3A778F5-52A1-490E-9631-7A945E0BD0DC}" type="pres">
      <dgm:prSet presAssocID="{717A20A1-78D9-4B65-B8CA-5797B974ABEB}" presName="parentText" presStyleLbl="node1" presStyleIdx="0" presStyleCnt="1" custScaleY="126136" custLinFactY="45671" custLinFactNeighborX="-25000" custLinFactNeighborY="100000">
        <dgm:presLayoutVars>
          <dgm:chMax val="0"/>
          <dgm:bulletEnabled val="1"/>
        </dgm:presLayoutVars>
      </dgm:prSet>
      <dgm:spPr/>
      <dgm:t>
        <a:bodyPr/>
        <a:lstStyle/>
        <a:p>
          <a:endParaRPr lang="zh-CN" altLang="en-US"/>
        </a:p>
      </dgm:t>
    </dgm:pt>
  </dgm:ptLst>
  <dgm:cxnLst>
    <dgm:cxn modelId="{99D3DD6D-7942-464A-A375-209BA6E23786}" type="presOf" srcId="{5A2E116F-A148-41F5-9B27-31F9CB605D2A}" destId="{27A29F78-B8D2-4CCC-B42C-202E4AD007F1}" srcOrd="0" destOrd="0" presId="urn:microsoft.com/office/officeart/2005/8/layout/vList2"/>
    <dgm:cxn modelId="{F62ADD1C-E474-4C79-897E-1DFDFD17DA85}" type="presOf" srcId="{717A20A1-78D9-4B65-B8CA-5797B974ABEB}" destId="{C3A778F5-52A1-490E-9631-7A945E0BD0DC}" srcOrd="0" destOrd="0" presId="urn:microsoft.com/office/officeart/2005/8/layout/vList2"/>
    <dgm:cxn modelId="{CB247B38-7883-4A9C-9A21-F05B179BB559}" srcId="{5A2E116F-A148-41F5-9B27-31F9CB605D2A}" destId="{717A20A1-78D9-4B65-B8CA-5797B974ABEB}" srcOrd="0" destOrd="0" parTransId="{8D711564-C6A1-42D9-9961-9896ECF96A62}" sibTransId="{5DECD6B6-3DF4-4DCB-B135-A4C069CEEA2F}"/>
    <dgm:cxn modelId="{284B5B87-02F5-468F-8F45-17164DF508AC}" type="presParOf" srcId="{27A29F78-B8D2-4CCC-B42C-202E4AD007F1}" destId="{C3A778F5-52A1-490E-9631-7A945E0BD0DC}" srcOrd="0" destOrd="0" presId="urn:microsoft.com/office/officeart/2005/8/layout/vList2"/>
  </dgm:cxnLst>
  <dgm:bg/>
  <dgm:whole/>
</dgm:dataModel>
</file>

<file path=ppt/diagrams/data6.xml><?xml version="1.0" encoding="utf-8"?>
<dgm:dataModel xmlns:dgm="http://schemas.openxmlformats.org/drawingml/2006/diagram" xmlns:a="http://schemas.openxmlformats.org/drawingml/2006/main">
  <dgm:ptLst>
    <dgm:pt modelId="{80A44013-0C4A-43BC-9DA8-74A912EC2E30}" type="doc">
      <dgm:prSet loTypeId="urn:microsoft.com/office/officeart/2005/8/layout/radial4" loCatId="relationship" qsTypeId="urn:microsoft.com/office/officeart/2005/8/quickstyle/3d3" qsCatId="3D" csTypeId="urn:microsoft.com/office/officeart/2005/8/colors/colorful4" csCatId="colorful" phldr="1"/>
      <dgm:spPr/>
      <dgm:t>
        <a:bodyPr/>
        <a:lstStyle/>
        <a:p>
          <a:endParaRPr lang="zh-CN" altLang="en-US"/>
        </a:p>
      </dgm:t>
    </dgm:pt>
    <dgm:pt modelId="{5E8B66E3-0386-4C44-91EA-6F5F452935D3}">
      <dgm:prSet phldrT="[文本]"/>
      <dgm:spPr/>
      <dgm:t>
        <a:bodyPr/>
        <a:lstStyle/>
        <a:p>
          <a:r>
            <a:rPr lang="zh-CN" altLang="en-US" u="none" dirty="0" smtClean="0">
              <a:hlinkClick xmlns:r="http://schemas.openxmlformats.org/officeDocument/2006/relationships" r:id="rId1"/>
            </a:rPr>
            <a:t>主要项目</a:t>
          </a:r>
          <a:endParaRPr lang="zh-CN" altLang="en-US" u="none" dirty="0"/>
        </a:p>
      </dgm:t>
    </dgm:pt>
    <dgm:pt modelId="{4549996F-8230-495E-A2F3-C20036B48D09}" type="parTrans" cxnId="{4211F4A4-B9D2-4B34-844A-FE2A64D92DFF}">
      <dgm:prSet/>
      <dgm:spPr/>
      <dgm:t>
        <a:bodyPr/>
        <a:lstStyle/>
        <a:p>
          <a:endParaRPr lang="zh-CN" altLang="en-US"/>
        </a:p>
      </dgm:t>
    </dgm:pt>
    <dgm:pt modelId="{491D0950-CF9F-43C2-B76A-447E40C2C671}" type="sibTrans" cxnId="{4211F4A4-B9D2-4B34-844A-FE2A64D92DFF}">
      <dgm:prSet/>
      <dgm:spPr/>
      <dgm:t>
        <a:bodyPr/>
        <a:lstStyle/>
        <a:p>
          <a:endParaRPr lang="zh-CN" altLang="en-US"/>
        </a:p>
      </dgm:t>
    </dgm:pt>
    <dgm:pt modelId="{2368D02F-B4FE-4A2B-A5C0-BCC1D2D615A2}">
      <dgm:prSet phldrT="[文本]"/>
      <dgm:spPr/>
      <dgm:t>
        <a:bodyPr/>
        <a:lstStyle/>
        <a:p>
          <a:r>
            <a:rPr lang="zh-CN" altLang="en-US" b="1" dirty="0" smtClean="0">
              <a:solidFill>
                <a:srgbClr val="7030A0"/>
              </a:solidFill>
            </a:rPr>
            <a:t>国家公派高级研究学者、访问学者、博士后项目 </a:t>
          </a:r>
          <a:r>
            <a:rPr lang="en-US" altLang="zh-CN" b="1" smtClean="0">
              <a:solidFill>
                <a:srgbClr val="7030A0"/>
              </a:solidFill>
            </a:rPr>
            <a:t>3500</a:t>
          </a:r>
          <a:r>
            <a:rPr lang="zh-CN" altLang="en-US" b="1" smtClean="0">
              <a:solidFill>
                <a:srgbClr val="7030A0"/>
              </a:solidFill>
            </a:rPr>
            <a:t>人</a:t>
          </a:r>
          <a:endParaRPr lang="zh-CN" altLang="en-US" dirty="0">
            <a:solidFill>
              <a:srgbClr val="7030A0"/>
            </a:solidFill>
          </a:endParaRPr>
        </a:p>
      </dgm:t>
    </dgm:pt>
    <dgm:pt modelId="{F474155B-C557-4F22-88F9-3D99F7E8D9DD}" type="parTrans" cxnId="{329BFE1D-4F7C-421F-B1A9-C6387589C346}">
      <dgm:prSet/>
      <dgm:spPr/>
      <dgm:t>
        <a:bodyPr/>
        <a:lstStyle/>
        <a:p>
          <a:endParaRPr lang="zh-CN" altLang="en-US"/>
        </a:p>
      </dgm:t>
    </dgm:pt>
    <dgm:pt modelId="{F9515792-2414-4732-9B56-E2B3907D28E9}" type="sibTrans" cxnId="{329BFE1D-4F7C-421F-B1A9-C6387589C346}">
      <dgm:prSet/>
      <dgm:spPr/>
      <dgm:t>
        <a:bodyPr/>
        <a:lstStyle/>
        <a:p>
          <a:endParaRPr lang="zh-CN" altLang="en-US"/>
        </a:p>
      </dgm:t>
    </dgm:pt>
    <dgm:pt modelId="{646E72A5-764A-44D1-A571-66672825640E}">
      <dgm:prSet phldrT="[文本]" custT="1"/>
      <dgm:spPr/>
      <dgm:t>
        <a:bodyPr/>
        <a:lstStyle/>
        <a:p>
          <a:r>
            <a:rPr lang="zh-CN" altLang="en-US" sz="1600" b="1" dirty="0" smtClean="0"/>
            <a:t>国家建设高水平大学公派研究生项目 </a:t>
          </a:r>
          <a:r>
            <a:rPr lang="en-US" altLang="zh-CN" sz="1600" b="1" dirty="0" smtClean="0"/>
            <a:t>9500</a:t>
          </a:r>
          <a:r>
            <a:rPr lang="zh-CN" altLang="en-US" sz="1600" b="1" dirty="0" smtClean="0"/>
            <a:t>人</a:t>
          </a:r>
          <a:endParaRPr lang="zh-CN" altLang="en-US" sz="1600" b="1" dirty="0"/>
        </a:p>
      </dgm:t>
    </dgm:pt>
    <dgm:pt modelId="{FD9FCDF3-8261-4C73-8384-B6FAFB874E64}" type="parTrans" cxnId="{F6AA34E8-EA95-4FD3-9F73-72535ED3DF33}">
      <dgm:prSet/>
      <dgm:spPr/>
      <dgm:t>
        <a:bodyPr/>
        <a:lstStyle/>
        <a:p>
          <a:endParaRPr lang="zh-CN" altLang="en-US"/>
        </a:p>
      </dgm:t>
    </dgm:pt>
    <dgm:pt modelId="{A71B6E7E-7475-4187-8A7A-A55A7C641656}" type="sibTrans" cxnId="{F6AA34E8-EA95-4FD3-9F73-72535ED3DF33}">
      <dgm:prSet/>
      <dgm:spPr/>
      <dgm:t>
        <a:bodyPr/>
        <a:lstStyle/>
        <a:p>
          <a:endParaRPr lang="zh-CN" altLang="en-US"/>
        </a:p>
      </dgm:t>
    </dgm:pt>
    <dgm:pt modelId="{65D7FBDB-C307-4980-A8BC-2905740FBF03}">
      <dgm:prSet phldrT="[文本]" custT="1"/>
      <dgm:spPr/>
      <dgm:t>
        <a:bodyPr/>
        <a:lstStyle/>
        <a:p>
          <a:r>
            <a:rPr lang="zh-CN" altLang="en-US" sz="1800" b="1" dirty="0" smtClean="0">
              <a:solidFill>
                <a:srgbClr val="7030A0"/>
              </a:solidFill>
            </a:rPr>
            <a:t>优秀本科生国际交流项 </a:t>
          </a:r>
          <a:r>
            <a:rPr lang="en-US" altLang="zh-CN" sz="1800" b="1" dirty="0" smtClean="0">
              <a:solidFill>
                <a:srgbClr val="7030A0"/>
              </a:solidFill>
            </a:rPr>
            <a:t>5000</a:t>
          </a:r>
          <a:r>
            <a:rPr lang="zh-CN" altLang="en-US" sz="1800" b="1" dirty="0" smtClean="0">
              <a:solidFill>
                <a:srgbClr val="7030A0"/>
              </a:solidFill>
            </a:rPr>
            <a:t>人</a:t>
          </a:r>
          <a:endParaRPr lang="zh-CN" altLang="en-US" sz="1800" b="1" dirty="0">
            <a:solidFill>
              <a:srgbClr val="7030A0"/>
            </a:solidFill>
          </a:endParaRPr>
        </a:p>
      </dgm:t>
    </dgm:pt>
    <dgm:pt modelId="{7ED12C6F-8A83-4C92-81E9-65D5D77D2740}" type="parTrans" cxnId="{F326A8C9-A5FF-4367-8AF1-8840DB1FD493}">
      <dgm:prSet/>
      <dgm:spPr/>
      <dgm:t>
        <a:bodyPr/>
        <a:lstStyle/>
        <a:p>
          <a:endParaRPr lang="zh-CN" altLang="en-US"/>
        </a:p>
      </dgm:t>
    </dgm:pt>
    <dgm:pt modelId="{82008DD9-E3FC-4E87-9044-3B383ADF5413}" type="sibTrans" cxnId="{F326A8C9-A5FF-4367-8AF1-8840DB1FD493}">
      <dgm:prSet/>
      <dgm:spPr/>
      <dgm:t>
        <a:bodyPr/>
        <a:lstStyle/>
        <a:p>
          <a:endParaRPr lang="zh-CN" altLang="en-US"/>
        </a:p>
      </dgm:t>
    </dgm:pt>
    <dgm:pt modelId="{A468E357-B6E8-4F2B-9086-F7534B18DA59}">
      <dgm:prSet phldrT="[文本]" custT="1"/>
      <dgm:spPr/>
      <dgm:t>
        <a:bodyPr/>
        <a:lstStyle/>
        <a:p>
          <a:r>
            <a:rPr lang="zh-CN" altLang="en-US" sz="1600" b="1" dirty="0" smtClean="0">
              <a:solidFill>
                <a:schemeClr val="tx1"/>
              </a:solidFill>
            </a:rPr>
            <a:t>国家公派硕士研究生项目 </a:t>
          </a:r>
          <a:r>
            <a:rPr lang="en-US" altLang="zh-CN" sz="1600" b="1" dirty="0" smtClean="0">
              <a:solidFill>
                <a:schemeClr val="tx1"/>
              </a:solidFill>
            </a:rPr>
            <a:t>800</a:t>
          </a:r>
          <a:r>
            <a:rPr lang="zh-CN" altLang="en-US" sz="1600" b="1" dirty="0" smtClean="0">
              <a:solidFill>
                <a:schemeClr val="tx1"/>
              </a:solidFill>
            </a:rPr>
            <a:t>人</a:t>
          </a:r>
          <a:endParaRPr lang="zh-CN" altLang="en-US" sz="1600" b="1" dirty="0">
            <a:solidFill>
              <a:schemeClr val="tx1"/>
            </a:solidFill>
          </a:endParaRPr>
        </a:p>
      </dgm:t>
    </dgm:pt>
    <dgm:pt modelId="{46707056-A27A-42FD-8892-ADEBD848B70B}" type="parTrans" cxnId="{25501B4A-C35F-4794-98DD-AD849905C814}">
      <dgm:prSet/>
      <dgm:spPr/>
      <dgm:t>
        <a:bodyPr/>
        <a:lstStyle/>
        <a:p>
          <a:endParaRPr lang="zh-CN" altLang="en-US"/>
        </a:p>
      </dgm:t>
    </dgm:pt>
    <dgm:pt modelId="{A98C20F0-9037-455A-8A5E-CBC97C3B9E8C}" type="sibTrans" cxnId="{25501B4A-C35F-4794-98DD-AD849905C814}">
      <dgm:prSet/>
      <dgm:spPr/>
      <dgm:t>
        <a:bodyPr/>
        <a:lstStyle/>
        <a:p>
          <a:endParaRPr lang="zh-CN" altLang="en-US"/>
        </a:p>
      </dgm:t>
    </dgm:pt>
    <dgm:pt modelId="{1EE23D83-78B9-4029-A284-795CFD116208}">
      <dgm:prSet phldrT="[文本]" custT="1"/>
      <dgm:spPr/>
      <dgm:t>
        <a:bodyPr/>
        <a:lstStyle/>
        <a:p>
          <a:r>
            <a:rPr lang="zh-CN" altLang="en-US" sz="1600" b="1" dirty="0" smtClean="0"/>
            <a:t>艺术类人才特别培养项目 </a:t>
          </a:r>
          <a:r>
            <a:rPr lang="en-US" altLang="zh-CN" sz="1600" b="1" dirty="0" smtClean="0"/>
            <a:t>300</a:t>
          </a:r>
          <a:r>
            <a:rPr lang="zh-CN" altLang="en-US" sz="1600" b="1" dirty="0" smtClean="0"/>
            <a:t>人</a:t>
          </a:r>
          <a:endParaRPr lang="zh-CN" altLang="en-US" sz="1600" b="1" dirty="0"/>
        </a:p>
      </dgm:t>
    </dgm:pt>
    <dgm:pt modelId="{A8E126F9-B383-4D85-920A-3C672C2C4B7D}" type="parTrans" cxnId="{EC4238E2-1901-48D1-9FAA-DF999A6A966F}">
      <dgm:prSet/>
      <dgm:spPr/>
      <dgm:t>
        <a:bodyPr/>
        <a:lstStyle/>
        <a:p>
          <a:endParaRPr lang="zh-CN" altLang="en-US"/>
        </a:p>
      </dgm:t>
    </dgm:pt>
    <dgm:pt modelId="{394E1C13-7856-4BD2-9B55-0F3D2F5E75C4}" type="sibTrans" cxnId="{EC4238E2-1901-48D1-9FAA-DF999A6A966F}">
      <dgm:prSet/>
      <dgm:spPr/>
      <dgm:t>
        <a:bodyPr/>
        <a:lstStyle/>
        <a:p>
          <a:endParaRPr lang="zh-CN" altLang="en-US"/>
        </a:p>
      </dgm:t>
    </dgm:pt>
    <dgm:pt modelId="{7FB9159B-F290-4C3A-85C9-996CB70E4600}">
      <dgm:prSet phldrT="[文本]" custT="1"/>
      <dgm:spPr/>
      <dgm:t>
        <a:bodyPr/>
        <a:lstStyle/>
        <a:p>
          <a:r>
            <a:rPr lang="zh-CN" altLang="en-US" sz="1400" b="1" dirty="0" smtClean="0">
              <a:solidFill>
                <a:srgbClr val="FFFF00"/>
              </a:solidFill>
            </a:rPr>
            <a:t>高校合作项目（青年骨干教师出国研修项目）</a:t>
          </a:r>
          <a:r>
            <a:rPr lang="en-US" altLang="zh-CN" sz="1400" b="1" dirty="0" smtClean="0">
              <a:solidFill>
                <a:srgbClr val="FFFF00"/>
              </a:solidFill>
            </a:rPr>
            <a:t>3900</a:t>
          </a:r>
          <a:r>
            <a:rPr lang="zh-CN" altLang="en-US" sz="1400" b="1" dirty="0" smtClean="0">
              <a:solidFill>
                <a:srgbClr val="FFFF00"/>
              </a:solidFill>
            </a:rPr>
            <a:t>人</a:t>
          </a:r>
          <a:endParaRPr lang="zh-CN" altLang="en-US" sz="1400" b="1" dirty="0">
            <a:solidFill>
              <a:srgbClr val="FFFF00"/>
            </a:solidFill>
          </a:endParaRPr>
        </a:p>
      </dgm:t>
    </dgm:pt>
    <dgm:pt modelId="{2027F00D-569F-4ED5-84F7-794225322CEF}" type="parTrans" cxnId="{EF9EA3B7-8FE2-4160-9182-6ABA3973C5BE}">
      <dgm:prSet/>
      <dgm:spPr/>
      <dgm:t>
        <a:bodyPr/>
        <a:lstStyle/>
        <a:p>
          <a:endParaRPr lang="zh-CN" altLang="en-US"/>
        </a:p>
      </dgm:t>
    </dgm:pt>
    <dgm:pt modelId="{FE89B9B2-B95E-446A-B5C4-893D7C0B2CFC}" type="sibTrans" cxnId="{EF9EA3B7-8FE2-4160-9182-6ABA3973C5BE}">
      <dgm:prSet/>
      <dgm:spPr/>
      <dgm:t>
        <a:bodyPr/>
        <a:lstStyle/>
        <a:p>
          <a:endParaRPr lang="zh-CN" altLang="en-US"/>
        </a:p>
      </dgm:t>
    </dgm:pt>
    <dgm:pt modelId="{B202B853-D031-4215-A867-65CB779BFBD0}">
      <dgm:prSet custT="1"/>
      <dgm:spPr/>
      <dgm:t>
        <a:bodyPr/>
        <a:lstStyle/>
        <a:p>
          <a:r>
            <a:rPr lang="zh-CN" altLang="en-US" sz="1600" b="1" dirty="0" smtClean="0">
              <a:solidFill>
                <a:schemeClr val="tx1"/>
              </a:solidFill>
            </a:rPr>
            <a:t>西部地区人才培养特别项目及</a:t>
          </a:r>
          <a:r>
            <a:rPr lang="zh-CN" altLang="en-US" sz="1600" b="1" dirty="0" smtClean="0">
              <a:solidFill>
                <a:srgbClr val="7030A0"/>
              </a:solidFill>
            </a:rPr>
            <a:t>地方合作项目 </a:t>
          </a:r>
          <a:r>
            <a:rPr lang="en-US" altLang="zh-CN" sz="1600" b="1" dirty="0" smtClean="0">
              <a:solidFill>
                <a:srgbClr val="7030A0"/>
              </a:solidFill>
            </a:rPr>
            <a:t>2800</a:t>
          </a:r>
          <a:r>
            <a:rPr lang="zh-CN" altLang="en-US" sz="1600" b="1" dirty="0" smtClean="0">
              <a:solidFill>
                <a:srgbClr val="7030A0"/>
              </a:solidFill>
            </a:rPr>
            <a:t>人</a:t>
          </a:r>
          <a:endParaRPr lang="zh-CN" altLang="en-US" sz="1600" b="1" dirty="0">
            <a:solidFill>
              <a:srgbClr val="7030A0"/>
            </a:solidFill>
          </a:endParaRPr>
        </a:p>
      </dgm:t>
    </dgm:pt>
    <dgm:pt modelId="{AFCEE841-3357-4D0A-A5EF-8C7013679B1F}" type="parTrans" cxnId="{DDD3C375-556D-46E8-83C1-ECBB8E449578}">
      <dgm:prSet/>
      <dgm:spPr/>
      <dgm:t>
        <a:bodyPr/>
        <a:lstStyle/>
        <a:p>
          <a:endParaRPr lang="zh-CN" altLang="en-US"/>
        </a:p>
      </dgm:t>
    </dgm:pt>
    <dgm:pt modelId="{18872231-3BE1-44A7-96DA-9F8FFCB3A0D8}" type="sibTrans" cxnId="{DDD3C375-556D-46E8-83C1-ECBB8E449578}">
      <dgm:prSet/>
      <dgm:spPr/>
      <dgm:t>
        <a:bodyPr/>
        <a:lstStyle/>
        <a:p>
          <a:endParaRPr lang="zh-CN" altLang="en-US"/>
        </a:p>
      </dgm:t>
    </dgm:pt>
    <dgm:pt modelId="{B109E031-CA11-4DDE-8DFC-C6D99D95459C}">
      <dgm:prSet phldrT="[文本]" custT="1"/>
      <dgm:spPr/>
      <dgm:t>
        <a:bodyPr/>
        <a:lstStyle/>
        <a:p>
          <a:r>
            <a:rPr lang="zh-CN" altLang="en-US" sz="1600" b="1" dirty="0" smtClean="0"/>
            <a:t>政府互换奖学金项目 </a:t>
          </a:r>
          <a:r>
            <a:rPr lang="en-US" altLang="zh-CN" sz="1600" b="1" dirty="0" smtClean="0"/>
            <a:t>2300</a:t>
          </a:r>
          <a:r>
            <a:rPr lang="zh-CN" altLang="en-US" sz="1600" b="1" dirty="0" smtClean="0"/>
            <a:t>人</a:t>
          </a:r>
          <a:endParaRPr lang="zh-CN" altLang="en-US" sz="1600" b="1" dirty="0"/>
        </a:p>
      </dgm:t>
    </dgm:pt>
    <dgm:pt modelId="{FF2B8AE2-8A6D-4788-BA8B-E788EF8821B6}" type="parTrans" cxnId="{42CA5D12-A9F6-4E67-928B-3930E7C43075}">
      <dgm:prSet/>
      <dgm:spPr/>
      <dgm:t>
        <a:bodyPr/>
        <a:lstStyle/>
        <a:p>
          <a:endParaRPr lang="zh-CN" altLang="en-US"/>
        </a:p>
      </dgm:t>
    </dgm:pt>
    <dgm:pt modelId="{EA76E6BF-9708-4E1D-B9F4-47F1454FBB76}" type="sibTrans" cxnId="{42CA5D12-A9F6-4E67-928B-3930E7C43075}">
      <dgm:prSet/>
      <dgm:spPr/>
      <dgm:t>
        <a:bodyPr/>
        <a:lstStyle/>
        <a:p>
          <a:endParaRPr lang="zh-CN" altLang="en-US"/>
        </a:p>
      </dgm:t>
    </dgm:pt>
    <dgm:pt modelId="{AFCFB03C-7C9F-4E29-835D-485C252EA04C}" type="pres">
      <dgm:prSet presAssocID="{80A44013-0C4A-43BC-9DA8-74A912EC2E30}" presName="cycle" presStyleCnt="0">
        <dgm:presLayoutVars>
          <dgm:chMax val="1"/>
          <dgm:dir/>
          <dgm:animLvl val="ctr"/>
          <dgm:resizeHandles val="exact"/>
        </dgm:presLayoutVars>
      </dgm:prSet>
      <dgm:spPr/>
      <dgm:t>
        <a:bodyPr/>
        <a:lstStyle/>
        <a:p>
          <a:endParaRPr lang="zh-CN" altLang="en-US"/>
        </a:p>
      </dgm:t>
    </dgm:pt>
    <dgm:pt modelId="{031FB0B2-1039-47E3-B653-B38DBF2468F7}" type="pres">
      <dgm:prSet presAssocID="{5E8B66E3-0386-4C44-91EA-6F5F452935D3}" presName="centerShape" presStyleLbl="node0" presStyleIdx="0" presStyleCnt="1"/>
      <dgm:spPr/>
      <dgm:t>
        <a:bodyPr/>
        <a:lstStyle/>
        <a:p>
          <a:endParaRPr lang="zh-CN" altLang="en-US"/>
        </a:p>
      </dgm:t>
    </dgm:pt>
    <dgm:pt modelId="{75F8BA69-C264-476A-ACDA-FFEB1B33EC0C}" type="pres">
      <dgm:prSet presAssocID="{F474155B-C557-4F22-88F9-3D99F7E8D9DD}" presName="parTrans" presStyleLbl="bgSibTrans2D1" presStyleIdx="0" presStyleCnt="8"/>
      <dgm:spPr/>
      <dgm:t>
        <a:bodyPr/>
        <a:lstStyle/>
        <a:p>
          <a:endParaRPr lang="zh-CN" altLang="en-US"/>
        </a:p>
      </dgm:t>
    </dgm:pt>
    <dgm:pt modelId="{A90FB725-4B8C-47D1-87CF-9902188F0A75}" type="pres">
      <dgm:prSet presAssocID="{2368D02F-B4FE-4A2B-A5C0-BCC1D2D615A2}" presName="node" presStyleLbl="node1" presStyleIdx="0" presStyleCnt="8">
        <dgm:presLayoutVars>
          <dgm:bulletEnabled val="1"/>
        </dgm:presLayoutVars>
      </dgm:prSet>
      <dgm:spPr/>
      <dgm:t>
        <a:bodyPr/>
        <a:lstStyle/>
        <a:p>
          <a:endParaRPr lang="zh-CN" altLang="en-US"/>
        </a:p>
      </dgm:t>
    </dgm:pt>
    <dgm:pt modelId="{CD8558A1-F4C5-400D-9A42-871C0F4C68D4}" type="pres">
      <dgm:prSet presAssocID="{7ED12C6F-8A83-4C92-81E9-65D5D77D2740}" presName="parTrans" presStyleLbl="bgSibTrans2D1" presStyleIdx="1" presStyleCnt="8"/>
      <dgm:spPr/>
      <dgm:t>
        <a:bodyPr/>
        <a:lstStyle/>
        <a:p>
          <a:endParaRPr lang="zh-CN" altLang="en-US"/>
        </a:p>
      </dgm:t>
    </dgm:pt>
    <dgm:pt modelId="{665C0362-1369-4E55-A6AC-83E163996525}" type="pres">
      <dgm:prSet presAssocID="{65D7FBDB-C307-4980-A8BC-2905740FBF03}" presName="node" presStyleLbl="node1" presStyleIdx="1" presStyleCnt="8">
        <dgm:presLayoutVars>
          <dgm:bulletEnabled val="1"/>
        </dgm:presLayoutVars>
      </dgm:prSet>
      <dgm:spPr/>
      <dgm:t>
        <a:bodyPr/>
        <a:lstStyle/>
        <a:p>
          <a:endParaRPr lang="zh-CN" altLang="en-US"/>
        </a:p>
      </dgm:t>
    </dgm:pt>
    <dgm:pt modelId="{372DA3E6-934F-4C9E-BFE5-EBA67ABD5800}" type="pres">
      <dgm:prSet presAssocID="{AFCEE841-3357-4D0A-A5EF-8C7013679B1F}" presName="parTrans" presStyleLbl="bgSibTrans2D1" presStyleIdx="2" presStyleCnt="8"/>
      <dgm:spPr/>
      <dgm:t>
        <a:bodyPr/>
        <a:lstStyle/>
        <a:p>
          <a:endParaRPr lang="zh-CN" altLang="en-US"/>
        </a:p>
      </dgm:t>
    </dgm:pt>
    <dgm:pt modelId="{C10CB196-A492-4087-B3E1-30D1C8B099F4}" type="pres">
      <dgm:prSet presAssocID="{B202B853-D031-4215-A867-65CB779BFBD0}" presName="node" presStyleLbl="node1" presStyleIdx="2" presStyleCnt="8">
        <dgm:presLayoutVars>
          <dgm:bulletEnabled val="1"/>
        </dgm:presLayoutVars>
      </dgm:prSet>
      <dgm:spPr/>
      <dgm:t>
        <a:bodyPr/>
        <a:lstStyle/>
        <a:p>
          <a:endParaRPr lang="zh-CN" altLang="en-US"/>
        </a:p>
      </dgm:t>
    </dgm:pt>
    <dgm:pt modelId="{EBF1CA17-B1A9-40A6-8597-2001C9AE9D58}" type="pres">
      <dgm:prSet presAssocID="{46707056-A27A-42FD-8892-ADEBD848B70B}" presName="parTrans" presStyleLbl="bgSibTrans2D1" presStyleIdx="3" presStyleCnt="8"/>
      <dgm:spPr/>
      <dgm:t>
        <a:bodyPr/>
        <a:lstStyle/>
        <a:p>
          <a:endParaRPr lang="zh-CN" altLang="en-US"/>
        </a:p>
      </dgm:t>
    </dgm:pt>
    <dgm:pt modelId="{584D5BDE-596E-4630-9A68-C35B908F12C2}" type="pres">
      <dgm:prSet presAssocID="{A468E357-B6E8-4F2B-9086-F7534B18DA59}" presName="node" presStyleLbl="node1" presStyleIdx="3" presStyleCnt="8">
        <dgm:presLayoutVars>
          <dgm:bulletEnabled val="1"/>
        </dgm:presLayoutVars>
      </dgm:prSet>
      <dgm:spPr/>
      <dgm:t>
        <a:bodyPr/>
        <a:lstStyle/>
        <a:p>
          <a:endParaRPr lang="zh-CN" altLang="en-US"/>
        </a:p>
      </dgm:t>
    </dgm:pt>
    <dgm:pt modelId="{78755139-619A-40B3-B629-AB9DEEB7064B}" type="pres">
      <dgm:prSet presAssocID="{A8E126F9-B383-4D85-920A-3C672C2C4B7D}" presName="parTrans" presStyleLbl="bgSibTrans2D1" presStyleIdx="4" presStyleCnt="8"/>
      <dgm:spPr/>
      <dgm:t>
        <a:bodyPr/>
        <a:lstStyle/>
        <a:p>
          <a:endParaRPr lang="zh-CN" altLang="en-US"/>
        </a:p>
      </dgm:t>
    </dgm:pt>
    <dgm:pt modelId="{D147F890-FF29-4408-AAE8-6E66BA72CA17}" type="pres">
      <dgm:prSet presAssocID="{1EE23D83-78B9-4029-A284-795CFD116208}" presName="node" presStyleLbl="node1" presStyleIdx="4" presStyleCnt="8">
        <dgm:presLayoutVars>
          <dgm:bulletEnabled val="1"/>
        </dgm:presLayoutVars>
      </dgm:prSet>
      <dgm:spPr/>
      <dgm:t>
        <a:bodyPr/>
        <a:lstStyle/>
        <a:p>
          <a:endParaRPr lang="zh-CN" altLang="en-US"/>
        </a:p>
      </dgm:t>
    </dgm:pt>
    <dgm:pt modelId="{BCC29B64-F6C0-4741-A816-EBD3F9CF2336}" type="pres">
      <dgm:prSet presAssocID="{2027F00D-569F-4ED5-84F7-794225322CEF}" presName="parTrans" presStyleLbl="bgSibTrans2D1" presStyleIdx="5" presStyleCnt="8"/>
      <dgm:spPr/>
      <dgm:t>
        <a:bodyPr/>
        <a:lstStyle/>
        <a:p>
          <a:endParaRPr lang="zh-CN" altLang="en-US"/>
        </a:p>
      </dgm:t>
    </dgm:pt>
    <dgm:pt modelId="{E8E76081-1F4A-4E15-B4AB-327B1F3A6DC5}" type="pres">
      <dgm:prSet presAssocID="{7FB9159B-F290-4C3A-85C9-996CB70E4600}" presName="node" presStyleLbl="node1" presStyleIdx="5" presStyleCnt="8">
        <dgm:presLayoutVars>
          <dgm:bulletEnabled val="1"/>
        </dgm:presLayoutVars>
      </dgm:prSet>
      <dgm:spPr/>
      <dgm:t>
        <a:bodyPr/>
        <a:lstStyle/>
        <a:p>
          <a:endParaRPr lang="zh-CN" altLang="en-US"/>
        </a:p>
      </dgm:t>
    </dgm:pt>
    <dgm:pt modelId="{D2ECA71A-0E70-48DF-A58C-4FBD978276CA}" type="pres">
      <dgm:prSet presAssocID="{FD9FCDF3-8261-4C73-8384-B6FAFB874E64}" presName="parTrans" presStyleLbl="bgSibTrans2D1" presStyleIdx="6" presStyleCnt="8"/>
      <dgm:spPr/>
      <dgm:t>
        <a:bodyPr/>
        <a:lstStyle/>
        <a:p>
          <a:endParaRPr lang="zh-CN" altLang="en-US"/>
        </a:p>
      </dgm:t>
    </dgm:pt>
    <dgm:pt modelId="{D0B556E9-DAEA-4BAF-B68E-1D571B1698DB}" type="pres">
      <dgm:prSet presAssocID="{646E72A5-764A-44D1-A571-66672825640E}" presName="node" presStyleLbl="node1" presStyleIdx="6" presStyleCnt="8">
        <dgm:presLayoutVars>
          <dgm:bulletEnabled val="1"/>
        </dgm:presLayoutVars>
      </dgm:prSet>
      <dgm:spPr/>
      <dgm:t>
        <a:bodyPr/>
        <a:lstStyle/>
        <a:p>
          <a:endParaRPr lang="zh-CN" altLang="en-US"/>
        </a:p>
      </dgm:t>
    </dgm:pt>
    <dgm:pt modelId="{FEE4A24A-F3C5-4CDD-A6D8-8581CD00C2B4}" type="pres">
      <dgm:prSet presAssocID="{FF2B8AE2-8A6D-4788-BA8B-E788EF8821B6}" presName="parTrans" presStyleLbl="bgSibTrans2D1" presStyleIdx="7" presStyleCnt="8"/>
      <dgm:spPr/>
      <dgm:t>
        <a:bodyPr/>
        <a:lstStyle/>
        <a:p>
          <a:endParaRPr lang="zh-CN" altLang="en-US"/>
        </a:p>
      </dgm:t>
    </dgm:pt>
    <dgm:pt modelId="{0050C87A-D8A3-4296-8FC1-762CBA2AE0E9}" type="pres">
      <dgm:prSet presAssocID="{B109E031-CA11-4DDE-8DFC-C6D99D95459C}" presName="node" presStyleLbl="node1" presStyleIdx="7" presStyleCnt="8">
        <dgm:presLayoutVars>
          <dgm:bulletEnabled val="1"/>
        </dgm:presLayoutVars>
      </dgm:prSet>
      <dgm:spPr/>
      <dgm:t>
        <a:bodyPr/>
        <a:lstStyle/>
        <a:p>
          <a:endParaRPr lang="zh-CN" altLang="en-US"/>
        </a:p>
      </dgm:t>
    </dgm:pt>
  </dgm:ptLst>
  <dgm:cxnLst>
    <dgm:cxn modelId="{42907D6A-4FBA-40F3-AA62-FAADD29B368F}" type="presOf" srcId="{80A44013-0C4A-43BC-9DA8-74A912EC2E30}" destId="{AFCFB03C-7C9F-4E29-835D-485C252EA04C}" srcOrd="0" destOrd="0" presId="urn:microsoft.com/office/officeart/2005/8/layout/radial4"/>
    <dgm:cxn modelId="{E196FA3A-F5CF-457D-9E3D-05E067E2BD24}" type="presOf" srcId="{2027F00D-569F-4ED5-84F7-794225322CEF}" destId="{BCC29B64-F6C0-4741-A816-EBD3F9CF2336}" srcOrd="0" destOrd="0" presId="urn:microsoft.com/office/officeart/2005/8/layout/radial4"/>
    <dgm:cxn modelId="{AFD58269-8A05-4732-96D6-E2FBED63AB00}" type="presOf" srcId="{46707056-A27A-42FD-8892-ADEBD848B70B}" destId="{EBF1CA17-B1A9-40A6-8597-2001C9AE9D58}" srcOrd="0" destOrd="0" presId="urn:microsoft.com/office/officeart/2005/8/layout/radial4"/>
    <dgm:cxn modelId="{FD79C2A4-3D7C-4528-8828-D55F5EE0FDA2}" type="presOf" srcId="{5E8B66E3-0386-4C44-91EA-6F5F452935D3}" destId="{031FB0B2-1039-47E3-B653-B38DBF2468F7}" srcOrd="0" destOrd="0" presId="urn:microsoft.com/office/officeart/2005/8/layout/radial4"/>
    <dgm:cxn modelId="{960BC267-9D4D-4B1D-AADA-04FD3CCDB37E}" type="presOf" srcId="{F474155B-C557-4F22-88F9-3D99F7E8D9DD}" destId="{75F8BA69-C264-476A-ACDA-FFEB1B33EC0C}" srcOrd="0" destOrd="0" presId="urn:microsoft.com/office/officeart/2005/8/layout/radial4"/>
    <dgm:cxn modelId="{329BFE1D-4F7C-421F-B1A9-C6387589C346}" srcId="{5E8B66E3-0386-4C44-91EA-6F5F452935D3}" destId="{2368D02F-B4FE-4A2B-A5C0-BCC1D2D615A2}" srcOrd="0" destOrd="0" parTransId="{F474155B-C557-4F22-88F9-3D99F7E8D9DD}" sibTransId="{F9515792-2414-4732-9B56-E2B3907D28E9}"/>
    <dgm:cxn modelId="{EC4238E2-1901-48D1-9FAA-DF999A6A966F}" srcId="{5E8B66E3-0386-4C44-91EA-6F5F452935D3}" destId="{1EE23D83-78B9-4029-A284-795CFD116208}" srcOrd="4" destOrd="0" parTransId="{A8E126F9-B383-4D85-920A-3C672C2C4B7D}" sibTransId="{394E1C13-7856-4BD2-9B55-0F3D2F5E75C4}"/>
    <dgm:cxn modelId="{D8BB650B-1993-46BB-A591-D4084774B0FC}" type="presOf" srcId="{2368D02F-B4FE-4A2B-A5C0-BCC1D2D615A2}" destId="{A90FB725-4B8C-47D1-87CF-9902188F0A75}" srcOrd="0" destOrd="0" presId="urn:microsoft.com/office/officeart/2005/8/layout/radial4"/>
    <dgm:cxn modelId="{DDD3C375-556D-46E8-83C1-ECBB8E449578}" srcId="{5E8B66E3-0386-4C44-91EA-6F5F452935D3}" destId="{B202B853-D031-4215-A867-65CB779BFBD0}" srcOrd="2" destOrd="0" parTransId="{AFCEE841-3357-4D0A-A5EF-8C7013679B1F}" sibTransId="{18872231-3BE1-44A7-96DA-9F8FFCB3A0D8}"/>
    <dgm:cxn modelId="{7E2CFE4E-48A1-46F4-A7FC-69D295F4A9BA}" type="presOf" srcId="{65D7FBDB-C307-4980-A8BC-2905740FBF03}" destId="{665C0362-1369-4E55-A6AC-83E163996525}" srcOrd="0" destOrd="0" presId="urn:microsoft.com/office/officeart/2005/8/layout/radial4"/>
    <dgm:cxn modelId="{9BAA728E-8B18-411F-B7C5-A2C421B34AAA}" type="presOf" srcId="{B202B853-D031-4215-A867-65CB779BFBD0}" destId="{C10CB196-A492-4087-B3E1-30D1C8B099F4}" srcOrd="0" destOrd="0" presId="urn:microsoft.com/office/officeart/2005/8/layout/radial4"/>
    <dgm:cxn modelId="{F326A8C9-A5FF-4367-8AF1-8840DB1FD493}" srcId="{5E8B66E3-0386-4C44-91EA-6F5F452935D3}" destId="{65D7FBDB-C307-4980-A8BC-2905740FBF03}" srcOrd="1" destOrd="0" parTransId="{7ED12C6F-8A83-4C92-81E9-65D5D77D2740}" sibTransId="{82008DD9-E3FC-4E87-9044-3B383ADF5413}"/>
    <dgm:cxn modelId="{BBC45A64-C042-4B9E-B60D-5158026486B3}" type="presOf" srcId="{FD9FCDF3-8261-4C73-8384-B6FAFB874E64}" destId="{D2ECA71A-0E70-48DF-A58C-4FBD978276CA}" srcOrd="0" destOrd="0" presId="urn:microsoft.com/office/officeart/2005/8/layout/radial4"/>
    <dgm:cxn modelId="{1D827823-4A4E-4037-B23C-4379FE597DE6}" type="presOf" srcId="{FF2B8AE2-8A6D-4788-BA8B-E788EF8821B6}" destId="{FEE4A24A-F3C5-4CDD-A6D8-8581CD00C2B4}" srcOrd="0" destOrd="0" presId="urn:microsoft.com/office/officeart/2005/8/layout/radial4"/>
    <dgm:cxn modelId="{42CA5D12-A9F6-4E67-928B-3930E7C43075}" srcId="{5E8B66E3-0386-4C44-91EA-6F5F452935D3}" destId="{B109E031-CA11-4DDE-8DFC-C6D99D95459C}" srcOrd="7" destOrd="0" parTransId="{FF2B8AE2-8A6D-4788-BA8B-E788EF8821B6}" sibTransId="{EA76E6BF-9708-4E1D-B9F4-47F1454FBB76}"/>
    <dgm:cxn modelId="{48B765E5-368A-4B9C-BABE-35BC43E51E55}" type="presOf" srcId="{7FB9159B-F290-4C3A-85C9-996CB70E4600}" destId="{E8E76081-1F4A-4E15-B4AB-327B1F3A6DC5}" srcOrd="0" destOrd="0" presId="urn:microsoft.com/office/officeart/2005/8/layout/radial4"/>
    <dgm:cxn modelId="{AAEEE5A5-F786-4F94-9899-F97341916504}" type="presOf" srcId="{A8E126F9-B383-4D85-920A-3C672C2C4B7D}" destId="{78755139-619A-40B3-B629-AB9DEEB7064B}" srcOrd="0" destOrd="0" presId="urn:microsoft.com/office/officeart/2005/8/layout/radial4"/>
    <dgm:cxn modelId="{4211F4A4-B9D2-4B34-844A-FE2A64D92DFF}" srcId="{80A44013-0C4A-43BC-9DA8-74A912EC2E30}" destId="{5E8B66E3-0386-4C44-91EA-6F5F452935D3}" srcOrd="0" destOrd="0" parTransId="{4549996F-8230-495E-A2F3-C20036B48D09}" sibTransId="{491D0950-CF9F-43C2-B76A-447E40C2C671}"/>
    <dgm:cxn modelId="{D77C031C-FBDB-449A-BFF4-1D5963615AB4}" type="presOf" srcId="{646E72A5-764A-44D1-A571-66672825640E}" destId="{D0B556E9-DAEA-4BAF-B68E-1D571B1698DB}" srcOrd="0" destOrd="0" presId="urn:microsoft.com/office/officeart/2005/8/layout/radial4"/>
    <dgm:cxn modelId="{13230853-0606-42C7-BE88-306696BA4CC0}" type="presOf" srcId="{A468E357-B6E8-4F2B-9086-F7534B18DA59}" destId="{584D5BDE-596E-4630-9A68-C35B908F12C2}" srcOrd="0" destOrd="0" presId="urn:microsoft.com/office/officeart/2005/8/layout/radial4"/>
    <dgm:cxn modelId="{8655E657-5396-402D-81BB-B4A8658B6496}" type="presOf" srcId="{AFCEE841-3357-4D0A-A5EF-8C7013679B1F}" destId="{372DA3E6-934F-4C9E-BFE5-EBA67ABD5800}" srcOrd="0" destOrd="0" presId="urn:microsoft.com/office/officeart/2005/8/layout/radial4"/>
    <dgm:cxn modelId="{EF9EA3B7-8FE2-4160-9182-6ABA3973C5BE}" srcId="{5E8B66E3-0386-4C44-91EA-6F5F452935D3}" destId="{7FB9159B-F290-4C3A-85C9-996CB70E4600}" srcOrd="5" destOrd="0" parTransId="{2027F00D-569F-4ED5-84F7-794225322CEF}" sibTransId="{FE89B9B2-B95E-446A-B5C4-893D7C0B2CFC}"/>
    <dgm:cxn modelId="{7D03958E-E2F0-4E77-A4CF-D736D68EB149}" type="presOf" srcId="{7ED12C6F-8A83-4C92-81E9-65D5D77D2740}" destId="{CD8558A1-F4C5-400D-9A42-871C0F4C68D4}" srcOrd="0" destOrd="0" presId="urn:microsoft.com/office/officeart/2005/8/layout/radial4"/>
    <dgm:cxn modelId="{FDE68B36-D8CE-48AB-9A79-B41859AC674F}" type="presOf" srcId="{1EE23D83-78B9-4029-A284-795CFD116208}" destId="{D147F890-FF29-4408-AAE8-6E66BA72CA17}" srcOrd="0" destOrd="0" presId="urn:microsoft.com/office/officeart/2005/8/layout/radial4"/>
    <dgm:cxn modelId="{25501B4A-C35F-4794-98DD-AD849905C814}" srcId="{5E8B66E3-0386-4C44-91EA-6F5F452935D3}" destId="{A468E357-B6E8-4F2B-9086-F7534B18DA59}" srcOrd="3" destOrd="0" parTransId="{46707056-A27A-42FD-8892-ADEBD848B70B}" sibTransId="{A98C20F0-9037-455A-8A5E-CBC97C3B9E8C}"/>
    <dgm:cxn modelId="{643BEAA2-53C0-40D0-952A-44C72458241B}" type="presOf" srcId="{B109E031-CA11-4DDE-8DFC-C6D99D95459C}" destId="{0050C87A-D8A3-4296-8FC1-762CBA2AE0E9}" srcOrd="0" destOrd="0" presId="urn:microsoft.com/office/officeart/2005/8/layout/radial4"/>
    <dgm:cxn modelId="{F6AA34E8-EA95-4FD3-9F73-72535ED3DF33}" srcId="{5E8B66E3-0386-4C44-91EA-6F5F452935D3}" destId="{646E72A5-764A-44D1-A571-66672825640E}" srcOrd="6" destOrd="0" parTransId="{FD9FCDF3-8261-4C73-8384-B6FAFB874E64}" sibTransId="{A71B6E7E-7475-4187-8A7A-A55A7C641656}"/>
    <dgm:cxn modelId="{663A3143-A701-4E2C-951C-CB388D8603EF}" type="presParOf" srcId="{AFCFB03C-7C9F-4E29-835D-485C252EA04C}" destId="{031FB0B2-1039-47E3-B653-B38DBF2468F7}" srcOrd="0" destOrd="0" presId="urn:microsoft.com/office/officeart/2005/8/layout/radial4"/>
    <dgm:cxn modelId="{E68586F8-1AB8-4F93-ACA9-22310D3FBA97}" type="presParOf" srcId="{AFCFB03C-7C9F-4E29-835D-485C252EA04C}" destId="{75F8BA69-C264-476A-ACDA-FFEB1B33EC0C}" srcOrd="1" destOrd="0" presId="urn:microsoft.com/office/officeart/2005/8/layout/radial4"/>
    <dgm:cxn modelId="{83D526A5-B93B-487A-A49B-D16298B92FC2}" type="presParOf" srcId="{AFCFB03C-7C9F-4E29-835D-485C252EA04C}" destId="{A90FB725-4B8C-47D1-87CF-9902188F0A75}" srcOrd="2" destOrd="0" presId="urn:microsoft.com/office/officeart/2005/8/layout/radial4"/>
    <dgm:cxn modelId="{F94835BD-E674-4500-B7BB-54EAE3E526B0}" type="presParOf" srcId="{AFCFB03C-7C9F-4E29-835D-485C252EA04C}" destId="{CD8558A1-F4C5-400D-9A42-871C0F4C68D4}" srcOrd="3" destOrd="0" presId="urn:microsoft.com/office/officeart/2005/8/layout/radial4"/>
    <dgm:cxn modelId="{C752BA00-C5A6-4128-A162-9F844F38805B}" type="presParOf" srcId="{AFCFB03C-7C9F-4E29-835D-485C252EA04C}" destId="{665C0362-1369-4E55-A6AC-83E163996525}" srcOrd="4" destOrd="0" presId="urn:microsoft.com/office/officeart/2005/8/layout/radial4"/>
    <dgm:cxn modelId="{0461DEAE-E159-4C19-B2D4-6A80E8218BFF}" type="presParOf" srcId="{AFCFB03C-7C9F-4E29-835D-485C252EA04C}" destId="{372DA3E6-934F-4C9E-BFE5-EBA67ABD5800}" srcOrd="5" destOrd="0" presId="urn:microsoft.com/office/officeart/2005/8/layout/radial4"/>
    <dgm:cxn modelId="{B93E340E-BAFD-4C20-8EE7-805602B6EE83}" type="presParOf" srcId="{AFCFB03C-7C9F-4E29-835D-485C252EA04C}" destId="{C10CB196-A492-4087-B3E1-30D1C8B099F4}" srcOrd="6" destOrd="0" presId="urn:microsoft.com/office/officeart/2005/8/layout/radial4"/>
    <dgm:cxn modelId="{04F167DA-B91F-4749-8939-84B4AAF1FF4B}" type="presParOf" srcId="{AFCFB03C-7C9F-4E29-835D-485C252EA04C}" destId="{EBF1CA17-B1A9-40A6-8597-2001C9AE9D58}" srcOrd="7" destOrd="0" presId="urn:microsoft.com/office/officeart/2005/8/layout/radial4"/>
    <dgm:cxn modelId="{A2175B24-DBEA-4DF5-A70A-6A3D62E11ADC}" type="presParOf" srcId="{AFCFB03C-7C9F-4E29-835D-485C252EA04C}" destId="{584D5BDE-596E-4630-9A68-C35B908F12C2}" srcOrd="8" destOrd="0" presId="urn:microsoft.com/office/officeart/2005/8/layout/radial4"/>
    <dgm:cxn modelId="{B7A0D6C3-F329-4723-89AC-F3355B196F79}" type="presParOf" srcId="{AFCFB03C-7C9F-4E29-835D-485C252EA04C}" destId="{78755139-619A-40B3-B629-AB9DEEB7064B}" srcOrd="9" destOrd="0" presId="urn:microsoft.com/office/officeart/2005/8/layout/radial4"/>
    <dgm:cxn modelId="{9A0CC4D4-41CA-4940-96E5-717FEE6B97C4}" type="presParOf" srcId="{AFCFB03C-7C9F-4E29-835D-485C252EA04C}" destId="{D147F890-FF29-4408-AAE8-6E66BA72CA17}" srcOrd="10" destOrd="0" presId="urn:microsoft.com/office/officeart/2005/8/layout/radial4"/>
    <dgm:cxn modelId="{E6CEBF99-640D-4460-9D4E-B4662667F942}" type="presParOf" srcId="{AFCFB03C-7C9F-4E29-835D-485C252EA04C}" destId="{BCC29B64-F6C0-4741-A816-EBD3F9CF2336}" srcOrd="11" destOrd="0" presId="urn:microsoft.com/office/officeart/2005/8/layout/radial4"/>
    <dgm:cxn modelId="{861254D6-C67B-4DD8-89D7-175D633FB762}" type="presParOf" srcId="{AFCFB03C-7C9F-4E29-835D-485C252EA04C}" destId="{E8E76081-1F4A-4E15-B4AB-327B1F3A6DC5}" srcOrd="12" destOrd="0" presId="urn:microsoft.com/office/officeart/2005/8/layout/radial4"/>
    <dgm:cxn modelId="{EAB2E166-5C4A-4F78-B3C6-706336B7B514}" type="presParOf" srcId="{AFCFB03C-7C9F-4E29-835D-485C252EA04C}" destId="{D2ECA71A-0E70-48DF-A58C-4FBD978276CA}" srcOrd="13" destOrd="0" presId="urn:microsoft.com/office/officeart/2005/8/layout/radial4"/>
    <dgm:cxn modelId="{9D828AAC-E168-4E87-A520-7C20DF4EEE9C}" type="presParOf" srcId="{AFCFB03C-7C9F-4E29-835D-485C252EA04C}" destId="{D0B556E9-DAEA-4BAF-B68E-1D571B1698DB}" srcOrd="14" destOrd="0" presId="urn:microsoft.com/office/officeart/2005/8/layout/radial4"/>
    <dgm:cxn modelId="{AF143753-29FE-4954-BDED-0D7BA93660E2}" type="presParOf" srcId="{AFCFB03C-7C9F-4E29-835D-485C252EA04C}" destId="{FEE4A24A-F3C5-4CDD-A6D8-8581CD00C2B4}" srcOrd="15" destOrd="0" presId="urn:microsoft.com/office/officeart/2005/8/layout/radial4"/>
    <dgm:cxn modelId="{7AD67FDF-22DA-49C0-9390-D837E2787602}" type="presParOf" srcId="{AFCFB03C-7C9F-4E29-835D-485C252EA04C}" destId="{0050C87A-D8A3-4296-8FC1-762CBA2AE0E9}" srcOrd="16" destOrd="0" presId="urn:microsoft.com/office/officeart/2005/8/layout/radial4"/>
  </dgm:cxnLst>
  <dgm:bg/>
  <dgm:whole/>
</dgm:dataModel>
</file>

<file path=ppt/diagrams/data7.xml><?xml version="1.0" encoding="utf-8"?>
<dgm:dataModel xmlns:dgm="http://schemas.openxmlformats.org/drawingml/2006/diagram" xmlns:a="http://schemas.openxmlformats.org/drawingml/2006/main">
  <dgm:ptLst>
    <dgm:pt modelId="{F48F3E8D-A0F4-42F7-8809-3BFCAD155C85}" type="doc">
      <dgm:prSet loTypeId="urn:microsoft.com/office/officeart/2005/8/layout/pyramid1" loCatId="pyramid" qsTypeId="urn:microsoft.com/office/officeart/2005/8/quickstyle/3d3" qsCatId="3D" csTypeId="urn:microsoft.com/office/officeart/2005/8/colors/accent1_2" csCatId="accent1" phldr="1"/>
      <dgm:spPr/>
    </dgm:pt>
    <dgm:pt modelId="{BE36E901-F0BF-4396-AE85-995F1D3A85FB}">
      <dgm:prSet phldrT="[文本]"/>
      <dgm:spPr/>
      <dgm:t>
        <a:bodyPr/>
        <a:lstStyle/>
        <a:p>
          <a:r>
            <a:rPr lang="zh-CN" altLang="en-US" b="1" dirty="0" smtClean="0">
              <a:solidFill>
                <a:srgbClr val="002060"/>
              </a:solidFill>
            </a:rPr>
            <a:t>人文</a:t>
          </a:r>
          <a:r>
            <a:rPr lang="zh-CN" altLang="en-US" b="1" dirty="0" smtClean="0">
              <a:solidFill>
                <a:srgbClr val="FFFF00"/>
              </a:solidFill>
            </a:rPr>
            <a:t>与社</a:t>
          </a:r>
          <a:r>
            <a:rPr lang="zh-CN" altLang="en-US" b="1" dirty="0" smtClean="0">
              <a:solidFill>
                <a:srgbClr val="002060"/>
              </a:solidFill>
            </a:rPr>
            <a:t>会科</a:t>
          </a:r>
          <a:r>
            <a:rPr lang="zh-CN" altLang="en-US" b="1" dirty="0" smtClean="0">
              <a:solidFill>
                <a:srgbClr val="FFFF00"/>
              </a:solidFill>
            </a:rPr>
            <a:t>学领域</a:t>
          </a:r>
          <a:endParaRPr lang="zh-CN" altLang="en-US" b="1" dirty="0">
            <a:solidFill>
              <a:srgbClr val="FFFF00"/>
            </a:solidFill>
          </a:endParaRPr>
        </a:p>
      </dgm:t>
    </dgm:pt>
    <dgm:pt modelId="{B0B5F4D8-9F3A-4DFD-AF41-FFD391343703}" type="parTrans" cxnId="{F7025E59-9E65-40BD-887B-66014EB0EF6A}">
      <dgm:prSet/>
      <dgm:spPr/>
      <dgm:t>
        <a:bodyPr/>
        <a:lstStyle/>
        <a:p>
          <a:endParaRPr lang="zh-CN" altLang="en-US"/>
        </a:p>
      </dgm:t>
    </dgm:pt>
    <dgm:pt modelId="{89920F98-D159-4FA9-A6E7-04524882A6D1}" type="sibTrans" cxnId="{F7025E59-9E65-40BD-887B-66014EB0EF6A}">
      <dgm:prSet/>
      <dgm:spPr/>
      <dgm:t>
        <a:bodyPr/>
        <a:lstStyle/>
        <a:p>
          <a:endParaRPr lang="zh-CN" altLang="en-US"/>
        </a:p>
      </dgm:t>
    </dgm:pt>
    <dgm:pt modelId="{9D046811-4A84-4E92-BFDB-8183F6D3F144}">
      <dgm:prSet phldrT="[文本]"/>
      <dgm:spPr/>
      <dgm:t>
        <a:bodyPr/>
        <a:lstStyle/>
        <a:p>
          <a:r>
            <a:rPr lang="zh-CN" altLang="en-US" b="1" dirty="0" smtClean="0">
              <a:solidFill>
                <a:srgbClr val="FFFF00"/>
              </a:solidFill>
            </a:rPr>
            <a:t>国家战略和重要行业发展急需领域</a:t>
          </a:r>
          <a:endParaRPr lang="zh-CN" altLang="en-US" b="1" dirty="0">
            <a:solidFill>
              <a:srgbClr val="FFFF00"/>
            </a:solidFill>
          </a:endParaRPr>
        </a:p>
      </dgm:t>
    </dgm:pt>
    <dgm:pt modelId="{38FCB5A6-FAA1-448F-91F3-F1130DC31268}" type="parTrans" cxnId="{10C8AFA7-83AD-4CD8-9635-A68367D56609}">
      <dgm:prSet/>
      <dgm:spPr/>
      <dgm:t>
        <a:bodyPr/>
        <a:lstStyle/>
        <a:p>
          <a:endParaRPr lang="zh-CN" altLang="en-US"/>
        </a:p>
      </dgm:t>
    </dgm:pt>
    <dgm:pt modelId="{7FF86EE1-337D-4495-B361-7883069FC297}" type="sibTrans" cxnId="{10C8AFA7-83AD-4CD8-9635-A68367D56609}">
      <dgm:prSet/>
      <dgm:spPr/>
      <dgm:t>
        <a:bodyPr/>
        <a:lstStyle/>
        <a:p>
          <a:endParaRPr lang="zh-CN" altLang="en-US"/>
        </a:p>
      </dgm:t>
    </dgm:pt>
    <dgm:pt modelId="{D4A33A68-1C0A-4722-A71C-01F0B120E121}">
      <dgm:prSet phldrT="[文本]"/>
      <dgm:spPr/>
      <dgm:t>
        <a:bodyPr/>
        <a:lstStyle/>
        <a:p>
          <a:r>
            <a:rPr lang="en-US" altLang="en-US" b="1" dirty="0" smtClean="0">
              <a:solidFill>
                <a:srgbClr val="FFFF00"/>
              </a:solidFill>
            </a:rPr>
            <a:t>《</a:t>
          </a:r>
          <a:r>
            <a:rPr lang="zh-CN" altLang="en-US" b="1" dirty="0" smtClean="0">
              <a:solidFill>
                <a:srgbClr val="FFFF00"/>
              </a:solidFill>
            </a:rPr>
            <a:t>国家中长期人才发展规划纲要（</a:t>
          </a:r>
          <a:r>
            <a:rPr lang="en-US" altLang="en-US" b="1" dirty="0" smtClean="0">
              <a:solidFill>
                <a:srgbClr val="FFFF00"/>
              </a:solidFill>
            </a:rPr>
            <a:t>2010-2020</a:t>
          </a:r>
          <a:r>
            <a:rPr lang="zh-CN" altLang="en-US" b="1" dirty="0" smtClean="0">
              <a:solidFill>
                <a:srgbClr val="FFFF00"/>
              </a:solidFill>
            </a:rPr>
            <a:t>年）</a:t>
          </a:r>
          <a:r>
            <a:rPr lang="en-US" altLang="en-US" b="1" dirty="0" smtClean="0">
              <a:solidFill>
                <a:srgbClr val="FFFF00"/>
              </a:solidFill>
            </a:rPr>
            <a:t>》</a:t>
          </a:r>
          <a:r>
            <a:rPr lang="zh-CN" altLang="en-US" b="1" dirty="0" smtClean="0">
              <a:solidFill>
                <a:srgbClr val="FFFF00"/>
              </a:solidFill>
            </a:rPr>
            <a:t>确定的经济和社会发展重点领域</a:t>
          </a:r>
          <a:endParaRPr lang="zh-CN" altLang="en-US" b="1" dirty="0">
            <a:solidFill>
              <a:srgbClr val="FFFF00"/>
            </a:solidFill>
          </a:endParaRPr>
        </a:p>
      </dgm:t>
    </dgm:pt>
    <dgm:pt modelId="{4E9743A4-FE37-4923-9669-4BEFE523F980}" type="parTrans" cxnId="{C27145F9-CC4A-4CF3-844C-A916AF343029}">
      <dgm:prSet/>
      <dgm:spPr/>
      <dgm:t>
        <a:bodyPr/>
        <a:lstStyle/>
        <a:p>
          <a:endParaRPr lang="zh-CN" altLang="en-US"/>
        </a:p>
      </dgm:t>
    </dgm:pt>
    <dgm:pt modelId="{1B4F8291-EE51-4B55-9D42-9E4F988D326A}" type="sibTrans" cxnId="{C27145F9-CC4A-4CF3-844C-A916AF343029}">
      <dgm:prSet/>
      <dgm:spPr/>
      <dgm:t>
        <a:bodyPr/>
        <a:lstStyle/>
        <a:p>
          <a:endParaRPr lang="zh-CN" altLang="en-US"/>
        </a:p>
      </dgm:t>
    </dgm:pt>
    <dgm:pt modelId="{41D41C94-BC63-425A-821A-5476B97CC319}">
      <dgm:prSet phldrT="[文本]"/>
      <dgm:spPr/>
      <dgm:t>
        <a:bodyPr/>
        <a:lstStyle/>
        <a:p>
          <a:r>
            <a:rPr lang="en-US" altLang="en-US" b="1" dirty="0" smtClean="0">
              <a:solidFill>
                <a:srgbClr val="FFFF00"/>
              </a:solidFill>
            </a:rPr>
            <a:t>《</a:t>
          </a:r>
          <a:r>
            <a:rPr lang="zh-CN" altLang="en-US" b="1" dirty="0" smtClean="0">
              <a:solidFill>
                <a:srgbClr val="FFFF00"/>
              </a:solidFill>
            </a:rPr>
            <a:t>国家中长期科学和技术发展规划纲要（</a:t>
          </a:r>
          <a:r>
            <a:rPr lang="en-US" altLang="en-US" b="1" dirty="0" smtClean="0">
              <a:solidFill>
                <a:srgbClr val="FFFF00"/>
              </a:solidFill>
            </a:rPr>
            <a:t>2006-2020</a:t>
          </a:r>
          <a:r>
            <a:rPr lang="zh-CN" altLang="en-US" b="1" dirty="0" smtClean="0">
              <a:solidFill>
                <a:srgbClr val="FFFF00"/>
              </a:solidFill>
            </a:rPr>
            <a:t>年）</a:t>
          </a:r>
          <a:r>
            <a:rPr lang="en-US" altLang="en-US" b="1" dirty="0" smtClean="0">
              <a:solidFill>
                <a:srgbClr val="FFFF00"/>
              </a:solidFill>
            </a:rPr>
            <a:t>》</a:t>
          </a:r>
          <a:r>
            <a:rPr lang="zh-CN" altLang="en-US" b="1" dirty="0" smtClean="0">
              <a:solidFill>
                <a:srgbClr val="FFFF00"/>
              </a:solidFill>
            </a:rPr>
            <a:t>确定的重点领域、重大专项、前沿技术、基础研究</a:t>
          </a:r>
          <a:endParaRPr lang="zh-CN" altLang="en-US" b="1" dirty="0">
            <a:solidFill>
              <a:srgbClr val="FFFF00"/>
            </a:solidFill>
          </a:endParaRPr>
        </a:p>
      </dgm:t>
    </dgm:pt>
    <dgm:pt modelId="{1878C41A-F3D2-4CA5-A03F-327746CA6AB9}" type="parTrans" cxnId="{7DE9F915-AED3-4078-A526-93C3375D3559}">
      <dgm:prSet/>
      <dgm:spPr/>
      <dgm:t>
        <a:bodyPr/>
        <a:lstStyle/>
        <a:p>
          <a:endParaRPr lang="zh-CN" altLang="en-US"/>
        </a:p>
      </dgm:t>
    </dgm:pt>
    <dgm:pt modelId="{4C6A58C2-8D0F-4ADA-BA7D-6792F28F3F60}" type="sibTrans" cxnId="{7DE9F915-AED3-4078-A526-93C3375D3559}">
      <dgm:prSet/>
      <dgm:spPr/>
      <dgm:t>
        <a:bodyPr/>
        <a:lstStyle/>
        <a:p>
          <a:endParaRPr lang="zh-CN" altLang="en-US"/>
        </a:p>
      </dgm:t>
    </dgm:pt>
    <dgm:pt modelId="{9DB43F14-0C1D-49A4-87E5-29B3772F026E}" type="pres">
      <dgm:prSet presAssocID="{F48F3E8D-A0F4-42F7-8809-3BFCAD155C85}" presName="Name0" presStyleCnt="0">
        <dgm:presLayoutVars>
          <dgm:dir/>
          <dgm:animLvl val="lvl"/>
          <dgm:resizeHandles val="exact"/>
        </dgm:presLayoutVars>
      </dgm:prSet>
      <dgm:spPr/>
    </dgm:pt>
    <dgm:pt modelId="{33C6087D-9C5D-4DA6-A112-96FF56E941F8}" type="pres">
      <dgm:prSet presAssocID="{BE36E901-F0BF-4396-AE85-995F1D3A85FB}" presName="Name8" presStyleCnt="0"/>
      <dgm:spPr/>
    </dgm:pt>
    <dgm:pt modelId="{AB237F5A-FAAA-4826-9884-E881522F59E4}" type="pres">
      <dgm:prSet presAssocID="{BE36E901-F0BF-4396-AE85-995F1D3A85FB}" presName="level" presStyleLbl="node1" presStyleIdx="0" presStyleCnt="4">
        <dgm:presLayoutVars>
          <dgm:chMax val="1"/>
          <dgm:bulletEnabled val="1"/>
        </dgm:presLayoutVars>
      </dgm:prSet>
      <dgm:spPr/>
      <dgm:t>
        <a:bodyPr/>
        <a:lstStyle/>
        <a:p>
          <a:endParaRPr lang="zh-CN" altLang="en-US"/>
        </a:p>
      </dgm:t>
    </dgm:pt>
    <dgm:pt modelId="{87FF105C-3595-468C-93D6-AC3EAA64B9A1}" type="pres">
      <dgm:prSet presAssocID="{BE36E901-F0BF-4396-AE85-995F1D3A85FB}" presName="levelTx" presStyleLbl="revTx" presStyleIdx="0" presStyleCnt="0">
        <dgm:presLayoutVars>
          <dgm:chMax val="1"/>
          <dgm:bulletEnabled val="1"/>
        </dgm:presLayoutVars>
      </dgm:prSet>
      <dgm:spPr/>
      <dgm:t>
        <a:bodyPr/>
        <a:lstStyle/>
        <a:p>
          <a:endParaRPr lang="zh-CN" altLang="en-US"/>
        </a:p>
      </dgm:t>
    </dgm:pt>
    <dgm:pt modelId="{02A292C8-1CE2-4928-AEF3-067964D35752}" type="pres">
      <dgm:prSet presAssocID="{9D046811-4A84-4E92-BFDB-8183F6D3F144}" presName="Name8" presStyleCnt="0"/>
      <dgm:spPr/>
    </dgm:pt>
    <dgm:pt modelId="{91110C05-5DFE-4104-AE7F-3FB05335B0A8}" type="pres">
      <dgm:prSet presAssocID="{9D046811-4A84-4E92-BFDB-8183F6D3F144}" presName="level" presStyleLbl="node1" presStyleIdx="1" presStyleCnt="4">
        <dgm:presLayoutVars>
          <dgm:chMax val="1"/>
          <dgm:bulletEnabled val="1"/>
        </dgm:presLayoutVars>
      </dgm:prSet>
      <dgm:spPr/>
      <dgm:t>
        <a:bodyPr/>
        <a:lstStyle/>
        <a:p>
          <a:endParaRPr lang="zh-CN" altLang="en-US"/>
        </a:p>
      </dgm:t>
    </dgm:pt>
    <dgm:pt modelId="{04A72E97-128C-492E-BBE4-16F651446275}" type="pres">
      <dgm:prSet presAssocID="{9D046811-4A84-4E92-BFDB-8183F6D3F144}" presName="levelTx" presStyleLbl="revTx" presStyleIdx="0" presStyleCnt="0">
        <dgm:presLayoutVars>
          <dgm:chMax val="1"/>
          <dgm:bulletEnabled val="1"/>
        </dgm:presLayoutVars>
      </dgm:prSet>
      <dgm:spPr/>
      <dgm:t>
        <a:bodyPr/>
        <a:lstStyle/>
        <a:p>
          <a:endParaRPr lang="zh-CN" altLang="en-US"/>
        </a:p>
      </dgm:t>
    </dgm:pt>
    <dgm:pt modelId="{2D8CDC95-8A06-4BDA-941D-6B71F5C96A48}" type="pres">
      <dgm:prSet presAssocID="{D4A33A68-1C0A-4722-A71C-01F0B120E121}" presName="Name8" presStyleCnt="0"/>
      <dgm:spPr/>
    </dgm:pt>
    <dgm:pt modelId="{AB3AF28E-1452-4885-B216-C50C0A87C4B7}" type="pres">
      <dgm:prSet presAssocID="{D4A33A68-1C0A-4722-A71C-01F0B120E121}" presName="level" presStyleLbl="node1" presStyleIdx="2" presStyleCnt="4">
        <dgm:presLayoutVars>
          <dgm:chMax val="1"/>
          <dgm:bulletEnabled val="1"/>
        </dgm:presLayoutVars>
      </dgm:prSet>
      <dgm:spPr/>
      <dgm:t>
        <a:bodyPr/>
        <a:lstStyle/>
        <a:p>
          <a:endParaRPr lang="zh-CN" altLang="en-US"/>
        </a:p>
      </dgm:t>
    </dgm:pt>
    <dgm:pt modelId="{222E4DFF-4C06-4D2F-9132-5023E2E68C33}" type="pres">
      <dgm:prSet presAssocID="{D4A33A68-1C0A-4722-A71C-01F0B120E121}" presName="levelTx" presStyleLbl="revTx" presStyleIdx="0" presStyleCnt="0">
        <dgm:presLayoutVars>
          <dgm:chMax val="1"/>
          <dgm:bulletEnabled val="1"/>
        </dgm:presLayoutVars>
      </dgm:prSet>
      <dgm:spPr/>
      <dgm:t>
        <a:bodyPr/>
        <a:lstStyle/>
        <a:p>
          <a:endParaRPr lang="zh-CN" altLang="en-US"/>
        </a:p>
      </dgm:t>
    </dgm:pt>
    <dgm:pt modelId="{456740BB-AF17-4C52-9E1C-8BB01D8737B7}" type="pres">
      <dgm:prSet presAssocID="{41D41C94-BC63-425A-821A-5476B97CC319}" presName="Name8" presStyleCnt="0"/>
      <dgm:spPr/>
    </dgm:pt>
    <dgm:pt modelId="{784B0EF0-2027-4B7B-A834-58CF42C7FE17}" type="pres">
      <dgm:prSet presAssocID="{41D41C94-BC63-425A-821A-5476B97CC319}" presName="level" presStyleLbl="node1" presStyleIdx="3" presStyleCnt="4">
        <dgm:presLayoutVars>
          <dgm:chMax val="1"/>
          <dgm:bulletEnabled val="1"/>
        </dgm:presLayoutVars>
      </dgm:prSet>
      <dgm:spPr/>
      <dgm:t>
        <a:bodyPr/>
        <a:lstStyle/>
        <a:p>
          <a:endParaRPr lang="zh-CN" altLang="en-US"/>
        </a:p>
      </dgm:t>
    </dgm:pt>
    <dgm:pt modelId="{088FA4BA-1617-4803-A992-C61803735A96}" type="pres">
      <dgm:prSet presAssocID="{41D41C94-BC63-425A-821A-5476B97CC319}" presName="levelTx" presStyleLbl="revTx" presStyleIdx="0" presStyleCnt="0">
        <dgm:presLayoutVars>
          <dgm:chMax val="1"/>
          <dgm:bulletEnabled val="1"/>
        </dgm:presLayoutVars>
      </dgm:prSet>
      <dgm:spPr/>
      <dgm:t>
        <a:bodyPr/>
        <a:lstStyle/>
        <a:p>
          <a:endParaRPr lang="zh-CN" altLang="en-US"/>
        </a:p>
      </dgm:t>
    </dgm:pt>
  </dgm:ptLst>
  <dgm:cxnLst>
    <dgm:cxn modelId="{4280B711-0895-4C3B-863D-1AD130416598}" type="presOf" srcId="{41D41C94-BC63-425A-821A-5476B97CC319}" destId="{088FA4BA-1617-4803-A992-C61803735A96}" srcOrd="1" destOrd="0" presId="urn:microsoft.com/office/officeart/2005/8/layout/pyramid1"/>
    <dgm:cxn modelId="{C27145F9-CC4A-4CF3-844C-A916AF343029}" srcId="{F48F3E8D-A0F4-42F7-8809-3BFCAD155C85}" destId="{D4A33A68-1C0A-4722-A71C-01F0B120E121}" srcOrd="2" destOrd="0" parTransId="{4E9743A4-FE37-4923-9669-4BEFE523F980}" sibTransId="{1B4F8291-EE51-4B55-9D42-9E4F988D326A}"/>
    <dgm:cxn modelId="{ABD70763-2360-49BB-8E31-07460A4BF85F}" type="presOf" srcId="{D4A33A68-1C0A-4722-A71C-01F0B120E121}" destId="{222E4DFF-4C06-4D2F-9132-5023E2E68C33}" srcOrd="1" destOrd="0" presId="urn:microsoft.com/office/officeart/2005/8/layout/pyramid1"/>
    <dgm:cxn modelId="{57E7FAA0-3785-4BB8-9332-E0D2DFBD7908}" type="presOf" srcId="{BE36E901-F0BF-4396-AE85-995F1D3A85FB}" destId="{AB237F5A-FAAA-4826-9884-E881522F59E4}" srcOrd="0" destOrd="0" presId="urn:microsoft.com/office/officeart/2005/8/layout/pyramid1"/>
    <dgm:cxn modelId="{B6D973F5-629E-4CE0-A183-512700CA02AA}" type="presOf" srcId="{BE36E901-F0BF-4396-AE85-995F1D3A85FB}" destId="{87FF105C-3595-468C-93D6-AC3EAA64B9A1}" srcOrd="1" destOrd="0" presId="urn:microsoft.com/office/officeart/2005/8/layout/pyramid1"/>
    <dgm:cxn modelId="{7DE9F915-AED3-4078-A526-93C3375D3559}" srcId="{F48F3E8D-A0F4-42F7-8809-3BFCAD155C85}" destId="{41D41C94-BC63-425A-821A-5476B97CC319}" srcOrd="3" destOrd="0" parTransId="{1878C41A-F3D2-4CA5-A03F-327746CA6AB9}" sibTransId="{4C6A58C2-8D0F-4ADA-BA7D-6792F28F3F60}"/>
    <dgm:cxn modelId="{F7025E59-9E65-40BD-887B-66014EB0EF6A}" srcId="{F48F3E8D-A0F4-42F7-8809-3BFCAD155C85}" destId="{BE36E901-F0BF-4396-AE85-995F1D3A85FB}" srcOrd="0" destOrd="0" parTransId="{B0B5F4D8-9F3A-4DFD-AF41-FFD391343703}" sibTransId="{89920F98-D159-4FA9-A6E7-04524882A6D1}"/>
    <dgm:cxn modelId="{02DC50E2-0F53-4E0B-B121-FBE39B1DE99F}" type="presOf" srcId="{41D41C94-BC63-425A-821A-5476B97CC319}" destId="{784B0EF0-2027-4B7B-A834-58CF42C7FE17}" srcOrd="0" destOrd="0" presId="urn:microsoft.com/office/officeart/2005/8/layout/pyramid1"/>
    <dgm:cxn modelId="{39BFA369-18C8-4FEA-A129-6248AC0F515C}" type="presOf" srcId="{D4A33A68-1C0A-4722-A71C-01F0B120E121}" destId="{AB3AF28E-1452-4885-B216-C50C0A87C4B7}" srcOrd="0" destOrd="0" presId="urn:microsoft.com/office/officeart/2005/8/layout/pyramid1"/>
    <dgm:cxn modelId="{1BBCC32A-B033-4955-AF17-58381D580E6F}" type="presOf" srcId="{F48F3E8D-A0F4-42F7-8809-3BFCAD155C85}" destId="{9DB43F14-0C1D-49A4-87E5-29B3772F026E}" srcOrd="0" destOrd="0" presId="urn:microsoft.com/office/officeart/2005/8/layout/pyramid1"/>
    <dgm:cxn modelId="{8C2F56B6-C692-4E7F-B2EE-47CD0FBBD776}" type="presOf" srcId="{9D046811-4A84-4E92-BFDB-8183F6D3F144}" destId="{91110C05-5DFE-4104-AE7F-3FB05335B0A8}" srcOrd="0" destOrd="0" presId="urn:microsoft.com/office/officeart/2005/8/layout/pyramid1"/>
    <dgm:cxn modelId="{10C8AFA7-83AD-4CD8-9635-A68367D56609}" srcId="{F48F3E8D-A0F4-42F7-8809-3BFCAD155C85}" destId="{9D046811-4A84-4E92-BFDB-8183F6D3F144}" srcOrd="1" destOrd="0" parTransId="{38FCB5A6-FAA1-448F-91F3-F1130DC31268}" sibTransId="{7FF86EE1-337D-4495-B361-7883069FC297}"/>
    <dgm:cxn modelId="{5DFE5656-F365-452E-8B67-C8BA8AFA208A}" type="presOf" srcId="{9D046811-4A84-4E92-BFDB-8183F6D3F144}" destId="{04A72E97-128C-492E-BBE4-16F651446275}" srcOrd="1" destOrd="0" presId="urn:microsoft.com/office/officeart/2005/8/layout/pyramid1"/>
    <dgm:cxn modelId="{6FBC031F-CA71-4F63-9FF8-232D2BB792B5}" type="presParOf" srcId="{9DB43F14-0C1D-49A4-87E5-29B3772F026E}" destId="{33C6087D-9C5D-4DA6-A112-96FF56E941F8}" srcOrd="0" destOrd="0" presId="urn:microsoft.com/office/officeart/2005/8/layout/pyramid1"/>
    <dgm:cxn modelId="{556AA0FF-7523-4B0B-A3CA-2D0258F6B886}" type="presParOf" srcId="{33C6087D-9C5D-4DA6-A112-96FF56E941F8}" destId="{AB237F5A-FAAA-4826-9884-E881522F59E4}" srcOrd="0" destOrd="0" presId="urn:microsoft.com/office/officeart/2005/8/layout/pyramid1"/>
    <dgm:cxn modelId="{AF2D02B3-47F3-4955-8CBA-93B57DE6C0A9}" type="presParOf" srcId="{33C6087D-9C5D-4DA6-A112-96FF56E941F8}" destId="{87FF105C-3595-468C-93D6-AC3EAA64B9A1}" srcOrd="1" destOrd="0" presId="urn:microsoft.com/office/officeart/2005/8/layout/pyramid1"/>
    <dgm:cxn modelId="{1F4250F8-8688-4513-8ACF-26E0462A0263}" type="presParOf" srcId="{9DB43F14-0C1D-49A4-87E5-29B3772F026E}" destId="{02A292C8-1CE2-4928-AEF3-067964D35752}" srcOrd="1" destOrd="0" presId="urn:microsoft.com/office/officeart/2005/8/layout/pyramid1"/>
    <dgm:cxn modelId="{5B768911-A3BE-4CE5-933F-C48F9B61171E}" type="presParOf" srcId="{02A292C8-1CE2-4928-AEF3-067964D35752}" destId="{91110C05-5DFE-4104-AE7F-3FB05335B0A8}" srcOrd="0" destOrd="0" presId="urn:microsoft.com/office/officeart/2005/8/layout/pyramid1"/>
    <dgm:cxn modelId="{7C52FE44-CC09-4045-94F1-B881D40160FA}" type="presParOf" srcId="{02A292C8-1CE2-4928-AEF3-067964D35752}" destId="{04A72E97-128C-492E-BBE4-16F651446275}" srcOrd="1" destOrd="0" presId="urn:microsoft.com/office/officeart/2005/8/layout/pyramid1"/>
    <dgm:cxn modelId="{8A3E43B3-654B-460C-9837-06D73D5D3461}" type="presParOf" srcId="{9DB43F14-0C1D-49A4-87E5-29B3772F026E}" destId="{2D8CDC95-8A06-4BDA-941D-6B71F5C96A48}" srcOrd="2" destOrd="0" presId="urn:microsoft.com/office/officeart/2005/8/layout/pyramid1"/>
    <dgm:cxn modelId="{EFC13213-A357-4B67-A7E8-8B7FEE900B29}" type="presParOf" srcId="{2D8CDC95-8A06-4BDA-941D-6B71F5C96A48}" destId="{AB3AF28E-1452-4885-B216-C50C0A87C4B7}" srcOrd="0" destOrd="0" presId="urn:microsoft.com/office/officeart/2005/8/layout/pyramid1"/>
    <dgm:cxn modelId="{0F32CD7C-9C87-4651-91F6-C4CD0CBF2B43}" type="presParOf" srcId="{2D8CDC95-8A06-4BDA-941D-6B71F5C96A48}" destId="{222E4DFF-4C06-4D2F-9132-5023E2E68C33}" srcOrd="1" destOrd="0" presId="urn:microsoft.com/office/officeart/2005/8/layout/pyramid1"/>
    <dgm:cxn modelId="{F0B36884-373D-474F-B1F5-32D9F3CF7216}" type="presParOf" srcId="{9DB43F14-0C1D-49A4-87E5-29B3772F026E}" destId="{456740BB-AF17-4C52-9E1C-8BB01D8737B7}" srcOrd="3" destOrd="0" presId="urn:microsoft.com/office/officeart/2005/8/layout/pyramid1"/>
    <dgm:cxn modelId="{19F6E6E7-0A0E-44A5-94AB-D23CC99C5CD3}" type="presParOf" srcId="{456740BB-AF17-4C52-9E1C-8BB01D8737B7}" destId="{784B0EF0-2027-4B7B-A834-58CF42C7FE17}" srcOrd="0" destOrd="0" presId="urn:microsoft.com/office/officeart/2005/8/layout/pyramid1"/>
    <dgm:cxn modelId="{A903E85A-369B-452B-8873-7292B5E765B6}" type="presParOf" srcId="{456740BB-AF17-4C52-9E1C-8BB01D8737B7}" destId="{088FA4BA-1617-4803-A992-C61803735A96}" srcOrd="1" destOrd="0" presId="urn:microsoft.com/office/officeart/2005/8/layout/pyramid1"/>
  </dgm:cxnLst>
  <dgm:bg/>
  <dgm:whole/>
</dgm:dataModel>
</file>

<file path=ppt/diagrams/data8.xml><?xml version="1.0" encoding="utf-8"?>
<dgm:dataModel xmlns:dgm="http://schemas.openxmlformats.org/drawingml/2006/diagram" xmlns:a="http://schemas.openxmlformats.org/drawingml/2006/main">
  <dgm:ptLst>
    <dgm:pt modelId="{3A7C1D70-03F6-41A3-937F-6D0318888320}" type="doc">
      <dgm:prSet loTypeId="urn:microsoft.com/office/officeart/2005/8/layout/chevron2" loCatId="process" qsTypeId="urn:microsoft.com/office/officeart/2005/8/quickstyle/3d3" qsCatId="3D" csTypeId="urn:microsoft.com/office/officeart/2005/8/colors/colorful4" csCatId="colorful" phldr="1"/>
      <dgm:spPr/>
      <dgm:t>
        <a:bodyPr/>
        <a:lstStyle/>
        <a:p>
          <a:endParaRPr lang="zh-CN" altLang="en-US"/>
        </a:p>
      </dgm:t>
    </dgm:pt>
    <dgm:pt modelId="{FCC4468F-B4D6-41D3-B74C-DCB9A832C0C6}">
      <dgm:prSet phldrT="[文本]" custT="1"/>
      <dgm:spPr/>
      <dgm:t>
        <a:bodyPr/>
        <a:lstStyle/>
        <a:p>
          <a:r>
            <a:rPr lang="zh-CN" altLang="en-US" sz="2400" b="1" dirty="0" smtClean="0">
              <a:solidFill>
                <a:schemeClr val="tx1"/>
              </a:solidFill>
            </a:rPr>
            <a:t>原则</a:t>
          </a:r>
          <a:endParaRPr lang="zh-CN" altLang="en-US" sz="1100" b="1" dirty="0">
            <a:solidFill>
              <a:schemeClr val="tx1"/>
            </a:solidFill>
          </a:endParaRPr>
        </a:p>
      </dgm:t>
    </dgm:pt>
    <dgm:pt modelId="{3EF7491F-DA5D-4B77-9EFC-BF6DC5984932}" type="parTrans" cxnId="{A07E52AA-EFDF-425A-980D-23FC1BC5DED3}">
      <dgm:prSet/>
      <dgm:spPr/>
      <dgm:t>
        <a:bodyPr/>
        <a:lstStyle/>
        <a:p>
          <a:endParaRPr lang="zh-CN" altLang="en-US"/>
        </a:p>
      </dgm:t>
    </dgm:pt>
    <dgm:pt modelId="{F09E256E-11A5-4A59-B4AA-F8B66B1A87CF}" type="sibTrans" cxnId="{A07E52AA-EFDF-425A-980D-23FC1BC5DED3}">
      <dgm:prSet/>
      <dgm:spPr/>
      <dgm:t>
        <a:bodyPr/>
        <a:lstStyle/>
        <a:p>
          <a:endParaRPr lang="zh-CN" altLang="en-US"/>
        </a:p>
      </dgm:t>
    </dgm:pt>
    <dgm:pt modelId="{ECF7FBF8-21D9-4C42-9C0D-8E3E16EB8072}">
      <dgm:prSet phldrT="[文本]"/>
      <dgm:spPr>
        <a:blipFill rotWithShape="0">
          <a:blip xmlns:r="http://schemas.openxmlformats.org/officeDocument/2006/relationships" r:embed="rId1"/>
          <a:tile tx="0" ty="0" sx="100000" sy="100000" flip="none" algn="tl"/>
        </a:blipFill>
        <a:effectLst>
          <a:innerShdw blurRad="63500" dist="50800" dir="18900000">
            <a:prstClr val="black">
              <a:alpha val="50000"/>
            </a:prstClr>
          </a:innerShdw>
        </a:effectLst>
      </dgm:spPr>
      <dgm:t>
        <a:bodyPr/>
        <a:lstStyle/>
        <a:p>
          <a:r>
            <a:rPr lang="zh-CN" altLang="en-US" b="1" dirty="0" smtClean="0"/>
            <a:t>公开、公平、公正</a:t>
          </a:r>
          <a:endParaRPr lang="zh-CN" altLang="en-US" b="1" dirty="0"/>
        </a:p>
      </dgm:t>
    </dgm:pt>
    <dgm:pt modelId="{4B2EA3B8-0681-49B1-B3A2-5A74E921D7AC}" type="parTrans" cxnId="{D28885CF-8B90-49D1-8709-52ED86EC4D97}">
      <dgm:prSet/>
      <dgm:spPr/>
      <dgm:t>
        <a:bodyPr/>
        <a:lstStyle/>
        <a:p>
          <a:endParaRPr lang="zh-CN" altLang="en-US"/>
        </a:p>
      </dgm:t>
    </dgm:pt>
    <dgm:pt modelId="{8ECFE7DB-E661-441C-A7FD-74B09D08AD6C}" type="sibTrans" cxnId="{D28885CF-8B90-49D1-8709-52ED86EC4D97}">
      <dgm:prSet/>
      <dgm:spPr/>
      <dgm:t>
        <a:bodyPr/>
        <a:lstStyle/>
        <a:p>
          <a:endParaRPr lang="zh-CN" altLang="en-US"/>
        </a:p>
      </dgm:t>
    </dgm:pt>
    <dgm:pt modelId="{4FD9E406-4DA5-4FD0-B5EE-8485AECF0A70}">
      <dgm:prSet phldrT="[文本]" custT="1"/>
      <dgm:spPr/>
      <dgm:t>
        <a:bodyPr/>
        <a:lstStyle/>
        <a:p>
          <a:r>
            <a:rPr lang="zh-CN" altLang="en-US" sz="2400" b="1" dirty="0" smtClean="0">
              <a:solidFill>
                <a:schemeClr val="tx1"/>
              </a:solidFill>
            </a:rPr>
            <a:t>方式</a:t>
          </a:r>
          <a:endParaRPr lang="zh-CN" altLang="en-US" sz="2400" b="1" dirty="0">
            <a:solidFill>
              <a:schemeClr val="tx1"/>
            </a:solidFill>
          </a:endParaRPr>
        </a:p>
      </dgm:t>
    </dgm:pt>
    <dgm:pt modelId="{C4F7FCB0-F45B-430B-9037-E1A63E819A94}" type="parTrans" cxnId="{BBA842CA-ACC9-4C97-A885-1C8997241F97}">
      <dgm:prSet/>
      <dgm:spPr/>
      <dgm:t>
        <a:bodyPr/>
        <a:lstStyle/>
        <a:p>
          <a:endParaRPr lang="zh-CN" altLang="en-US"/>
        </a:p>
      </dgm:t>
    </dgm:pt>
    <dgm:pt modelId="{D60CD4B8-B3B8-4257-8768-750CD9432136}" type="sibTrans" cxnId="{BBA842CA-ACC9-4C97-A885-1C8997241F97}">
      <dgm:prSet/>
      <dgm:spPr/>
      <dgm:t>
        <a:bodyPr/>
        <a:lstStyle/>
        <a:p>
          <a:endParaRPr lang="zh-CN" altLang="en-US"/>
        </a:p>
      </dgm:t>
    </dgm:pt>
    <dgm:pt modelId="{95C73928-7BFB-4B58-80D3-5034891EFBB4}">
      <dgm:prSet phldrT="[文本]"/>
      <dgm:spPr>
        <a:blipFill rotWithShape="0">
          <a:blip xmlns:r="http://schemas.openxmlformats.org/officeDocument/2006/relationships" r:embed="rId1"/>
          <a:tile tx="0" ty="0" sx="100000" sy="100000" flip="none" algn="tl"/>
        </a:blipFill>
      </dgm:spPr>
      <dgm:t>
        <a:bodyPr/>
        <a:lstStyle/>
        <a:p>
          <a:r>
            <a:rPr lang="zh-CN" altLang="en-US" b="1" dirty="0" smtClean="0"/>
            <a:t>个人申请，单位推荐，专家评审，择优录取</a:t>
          </a:r>
          <a:endParaRPr lang="zh-CN" altLang="en-US" b="1" dirty="0"/>
        </a:p>
      </dgm:t>
    </dgm:pt>
    <dgm:pt modelId="{52FAEF43-4D13-4D46-AE27-F4D9EBC76D82}" type="parTrans" cxnId="{7BAF1B71-67D2-4E89-8B0B-1C4870238DE6}">
      <dgm:prSet/>
      <dgm:spPr/>
      <dgm:t>
        <a:bodyPr/>
        <a:lstStyle/>
        <a:p>
          <a:endParaRPr lang="zh-CN" altLang="en-US"/>
        </a:p>
      </dgm:t>
    </dgm:pt>
    <dgm:pt modelId="{CB94A670-87D9-4688-B50E-08C5524BF061}" type="sibTrans" cxnId="{7BAF1B71-67D2-4E89-8B0B-1C4870238DE6}">
      <dgm:prSet/>
      <dgm:spPr/>
      <dgm:t>
        <a:bodyPr/>
        <a:lstStyle/>
        <a:p>
          <a:endParaRPr lang="zh-CN" altLang="en-US"/>
        </a:p>
      </dgm:t>
    </dgm:pt>
    <dgm:pt modelId="{1A9ED260-41A2-41EA-A185-470FCA00277D}">
      <dgm:prSet phldrT="[文本]" custT="1"/>
      <dgm:spPr/>
      <dgm:t>
        <a:bodyPr/>
        <a:lstStyle/>
        <a:p>
          <a:r>
            <a:rPr lang="zh-CN" altLang="en-US" sz="1400" b="1" dirty="0" smtClean="0">
              <a:solidFill>
                <a:schemeClr val="tx1"/>
              </a:solidFill>
            </a:rPr>
            <a:t>申请和录取时间</a:t>
          </a:r>
          <a:endParaRPr lang="zh-CN" altLang="en-US" sz="1400" b="1" dirty="0">
            <a:solidFill>
              <a:schemeClr val="tx1"/>
            </a:solidFill>
          </a:endParaRPr>
        </a:p>
      </dgm:t>
    </dgm:pt>
    <dgm:pt modelId="{AA32EFD1-09CB-4A85-AB64-EDB976F9BC4E}" type="parTrans" cxnId="{23EFD965-0EDE-49F8-BFA0-E9D77100D2B1}">
      <dgm:prSet/>
      <dgm:spPr/>
      <dgm:t>
        <a:bodyPr/>
        <a:lstStyle/>
        <a:p>
          <a:endParaRPr lang="zh-CN" altLang="en-US"/>
        </a:p>
      </dgm:t>
    </dgm:pt>
    <dgm:pt modelId="{CB365044-B3E7-42D1-B97D-F76AE3C24C41}" type="sibTrans" cxnId="{23EFD965-0EDE-49F8-BFA0-E9D77100D2B1}">
      <dgm:prSet/>
      <dgm:spPr/>
      <dgm:t>
        <a:bodyPr/>
        <a:lstStyle/>
        <a:p>
          <a:endParaRPr lang="zh-CN" altLang="en-US"/>
        </a:p>
      </dgm:t>
    </dgm:pt>
    <dgm:pt modelId="{B4B3B525-BF55-46C6-9291-9647016FB64F}">
      <dgm:prSet/>
      <dgm:spPr>
        <a:blipFill rotWithShape="0">
          <a:blip xmlns:r="http://schemas.openxmlformats.org/officeDocument/2006/relationships" r:embed="rId1"/>
          <a:tile tx="0" ty="0" sx="100000" sy="100000" flip="none" algn="tl"/>
        </a:blip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altLang="en-US" b="1" dirty="0" smtClean="0"/>
            <a:t>1</a:t>
          </a:r>
          <a:r>
            <a:rPr lang="zh-CN" altLang="en-US" b="1" dirty="0" smtClean="0"/>
            <a:t>月</a:t>
          </a:r>
          <a:r>
            <a:rPr lang="en-US" altLang="en-US" b="1" dirty="0" smtClean="0"/>
            <a:t>5</a:t>
          </a:r>
          <a:r>
            <a:rPr lang="zh-CN" altLang="en-US" b="1" dirty="0" smtClean="0"/>
            <a:t>日</a:t>
          </a:r>
          <a:r>
            <a:rPr lang="en-US" altLang="en-US" b="1" dirty="0" smtClean="0"/>
            <a:t>-15</a:t>
          </a:r>
          <a:r>
            <a:rPr lang="zh-CN" altLang="en-US" b="1" dirty="0" smtClean="0"/>
            <a:t>日申请，</a:t>
          </a:r>
          <a:r>
            <a:rPr lang="en-US" altLang="en-US" b="1" dirty="0" smtClean="0"/>
            <a:t>3</a:t>
          </a:r>
          <a:r>
            <a:rPr lang="zh-CN" altLang="en-US" b="1" dirty="0" smtClean="0"/>
            <a:t>月下旬公布录取结果</a:t>
          </a:r>
        </a:p>
        <a:p>
          <a:pPr marL="228600" indent="0" defTabSz="977900">
            <a:lnSpc>
              <a:spcPct val="90000"/>
            </a:lnSpc>
            <a:spcBef>
              <a:spcPct val="0"/>
            </a:spcBef>
            <a:spcAft>
              <a:spcPct val="15000"/>
            </a:spcAft>
            <a:buNone/>
          </a:pPr>
          <a:endParaRPr lang="zh-CN" altLang="en-US" dirty="0"/>
        </a:p>
      </dgm:t>
    </dgm:pt>
    <dgm:pt modelId="{09CB8F59-EC79-46CB-A09A-3CACC73C44FC}" type="parTrans" cxnId="{C72209B0-9EE9-4153-ADE6-71AF873E3969}">
      <dgm:prSet/>
      <dgm:spPr/>
      <dgm:t>
        <a:bodyPr/>
        <a:lstStyle/>
        <a:p>
          <a:endParaRPr lang="zh-CN" altLang="en-US"/>
        </a:p>
      </dgm:t>
    </dgm:pt>
    <dgm:pt modelId="{19209C06-2C9F-4F98-B217-48B5C021C099}" type="sibTrans" cxnId="{C72209B0-9EE9-4153-ADE6-71AF873E3969}">
      <dgm:prSet/>
      <dgm:spPr/>
      <dgm:t>
        <a:bodyPr/>
        <a:lstStyle/>
        <a:p>
          <a:endParaRPr lang="zh-CN" altLang="en-US"/>
        </a:p>
      </dgm:t>
    </dgm:pt>
    <dgm:pt modelId="{F39ECCBD-1A4C-4F70-93E7-E5516CCAB49D}">
      <dgm:prSet/>
      <dgm:spPr>
        <a:blipFill rotWithShape="0">
          <a:blip xmlns:r="http://schemas.openxmlformats.org/officeDocument/2006/relationships" r:embed="rId1"/>
          <a:tile tx="0" ty="0" sx="100000" sy="100000" flip="none" algn="tl"/>
        </a:blipFill>
      </dgm:spPr>
      <dgm:t>
        <a:bodyPr/>
        <a:lstStyle/>
        <a:p>
          <a:r>
            <a:rPr lang="zh-CN" altLang="en-US" b="1" dirty="0" smtClean="0"/>
            <a:t>湖南省教育厅</a:t>
          </a:r>
          <a:endParaRPr lang="zh-CN" altLang="en-US" b="1" dirty="0"/>
        </a:p>
      </dgm:t>
    </dgm:pt>
    <dgm:pt modelId="{B431E896-74F7-40DA-BFFC-FF21A0236855}" type="parTrans" cxnId="{7C55D74E-EA55-4AA6-8321-485FD670B186}">
      <dgm:prSet/>
      <dgm:spPr/>
      <dgm:t>
        <a:bodyPr/>
        <a:lstStyle/>
        <a:p>
          <a:endParaRPr lang="zh-CN" altLang="en-US"/>
        </a:p>
      </dgm:t>
    </dgm:pt>
    <dgm:pt modelId="{ED26CD27-33B8-4ED4-ADC0-1CC99C54406A}" type="sibTrans" cxnId="{7C55D74E-EA55-4AA6-8321-485FD670B186}">
      <dgm:prSet/>
      <dgm:spPr/>
      <dgm:t>
        <a:bodyPr/>
        <a:lstStyle/>
        <a:p>
          <a:endParaRPr lang="zh-CN" altLang="en-US"/>
        </a:p>
      </dgm:t>
    </dgm:pt>
    <dgm:pt modelId="{147DC466-EBCF-4C9D-8B0F-651CEBC2EFF2}">
      <dgm:prSet phldrT="[文本]" custT="1"/>
      <dgm:spPr>
        <a:blipFill rotWithShape="0">
          <a:blip xmlns:r="http://schemas.openxmlformats.org/officeDocument/2006/relationships" r:embed="rId1"/>
          <a:tile tx="0" ty="0" sx="100000" sy="100000" flip="none" algn="tl"/>
        </a:blipFill>
      </dgm:spPr>
      <dgm:t>
        <a:bodyPr/>
        <a:lstStyle/>
        <a:p>
          <a:r>
            <a:rPr lang="zh-CN" altLang="en-US" sz="1800" b="1" dirty="0" smtClean="0">
              <a:solidFill>
                <a:schemeClr val="tx1"/>
              </a:solidFill>
            </a:rPr>
            <a:t>受理机构</a:t>
          </a:r>
          <a:endParaRPr lang="zh-CN" altLang="en-US" sz="1800" b="1" dirty="0">
            <a:solidFill>
              <a:schemeClr val="tx1"/>
            </a:solidFill>
          </a:endParaRPr>
        </a:p>
      </dgm:t>
    </dgm:pt>
    <dgm:pt modelId="{5B83FA86-0D92-4F43-B5C0-6C5F1FCCF95A}" type="sibTrans" cxnId="{4CED0FF9-E853-445F-9922-D0E5B856520E}">
      <dgm:prSet/>
      <dgm:spPr/>
      <dgm:t>
        <a:bodyPr/>
        <a:lstStyle/>
        <a:p>
          <a:endParaRPr lang="zh-CN" altLang="en-US"/>
        </a:p>
      </dgm:t>
    </dgm:pt>
    <dgm:pt modelId="{D9EA55AC-2944-4846-A733-2AE98AB92D0E}" type="parTrans" cxnId="{4CED0FF9-E853-445F-9922-D0E5B856520E}">
      <dgm:prSet/>
      <dgm:spPr/>
      <dgm:t>
        <a:bodyPr/>
        <a:lstStyle/>
        <a:p>
          <a:endParaRPr lang="zh-CN" altLang="en-US"/>
        </a:p>
      </dgm:t>
    </dgm:pt>
    <dgm:pt modelId="{FF26F620-6E7B-4DB5-AA4B-627D88FB232D}" type="pres">
      <dgm:prSet presAssocID="{3A7C1D70-03F6-41A3-937F-6D0318888320}" presName="linearFlow" presStyleCnt="0">
        <dgm:presLayoutVars>
          <dgm:dir/>
          <dgm:animLvl val="lvl"/>
          <dgm:resizeHandles val="exact"/>
        </dgm:presLayoutVars>
      </dgm:prSet>
      <dgm:spPr/>
      <dgm:t>
        <a:bodyPr/>
        <a:lstStyle/>
        <a:p>
          <a:endParaRPr lang="zh-CN" altLang="en-US"/>
        </a:p>
      </dgm:t>
    </dgm:pt>
    <dgm:pt modelId="{978CCB26-9FED-450E-811F-1DD4A9135C39}" type="pres">
      <dgm:prSet presAssocID="{FCC4468F-B4D6-41D3-B74C-DCB9A832C0C6}" presName="composite" presStyleCnt="0"/>
      <dgm:spPr/>
    </dgm:pt>
    <dgm:pt modelId="{8DF8B30A-3CF0-429E-A55E-D2E49E44F0E7}" type="pres">
      <dgm:prSet presAssocID="{FCC4468F-B4D6-41D3-B74C-DCB9A832C0C6}" presName="parentText" presStyleLbl="alignNode1" presStyleIdx="0" presStyleCnt="4">
        <dgm:presLayoutVars>
          <dgm:chMax val="1"/>
          <dgm:bulletEnabled val="1"/>
        </dgm:presLayoutVars>
      </dgm:prSet>
      <dgm:spPr/>
      <dgm:t>
        <a:bodyPr/>
        <a:lstStyle/>
        <a:p>
          <a:endParaRPr lang="zh-CN" altLang="en-US"/>
        </a:p>
      </dgm:t>
    </dgm:pt>
    <dgm:pt modelId="{02CC360F-3111-4398-A97B-024F2F256B11}" type="pres">
      <dgm:prSet presAssocID="{FCC4468F-B4D6-41D3-B74C-DCB9A832C0C6}" presName="descendantText" presStyleLbl="alignAcc1" presStyleIdx="0" presStyleCnt="4">
        <dgm:presLayoutVars>
          <dgm:bulletEnabled val="1"/>
        </dgm:presLayoutVars>
      </dgm:prSet>
      <dgm:spPr/>
      <dgm:t>
        <a:bodyPr/>
        <a:lstStyle/>
        <a:p>
          <a:endParaRPr lang="zh-CN" altLang="en-US"/>
        </a:p>
      </dgm:t>
    </dgm:pt>
    <dgm:pt modelId="{E4E5FF0B-3AA0-422D-BCE5-F2D1D3BEA737}" type="pres">
      <dgm:prSet presAssocID="{F09E256E-11A5-4A59-B4AA-F8B66B1A87CF}" presName="sp" presStyleCnt="0"/>
      <dgm:spPr/>
    </dgm:pt>
    <dgm:pt modelId="{71213919-5919-4E60-A41A-A3A85C84B1AF}" type="pres">
      <dgm:prSet presAssocID="{4FD9E406-4DA5-4FD0-B5EE-8485AECF0A70}" presName="composite" presStyleCnt="0"/>
      <dgm:spPr/>
    </dgm:pt>
    <dgm:pt modelId="{31151343-FEE7-4365-BAD8-2BB2BE24F166}" type="pres">
      <dgm:prSet presAssocID="{4FD9E406-4DA5-4FD0-B5EE-8485AECF0A70}" presName="parentText" presStyleLbl="alignNode1" presStyleIdx="1" presStyleCnt="4">
        <dgm:presLayoutVars>
          <dgm:chMax val="1"/>
          <dgm:bulletEnabled val="1"/>
        </dgm:presLayoutVars>
      </dgm:prSet>
      <dgm:spPr/>
      <dgm:t>
        <a:bodyPr/>
        <a:lstStyle/>
        <a:p>
          <a:endParaRPr lang="zh-CN" altLang="en-US"/>
        </a:p>
      </dgm:t>
    </dgm:pt>
    <dgm:pt modelId="{DF519BAC-156E-40FB-B988-2BDC05FBE5CD}" type="pres">
      <dgm:prSet presAssocID="{4FD9E406-4DA5-4FD0-B5EE-8485AECF0A70}" presName="descendantText" presStyleLbl="alignAcc1" presStyleIdx="1" presStyleCnt="4">
        <dgm:presLayoutVars>
          <dgm:bulletEnabled val="1"/>
        </dgm:presLayoutVars>
      </dgm:prSet>
      <dgm:spPr/>
      <dgm:t>
        <a:bodyPr/>
        <a:lstStyle/>
        <a:p>
          <a:endParaRPr lang="zh-CN" altLang="en-US"/>
        </a:p>
      </dgm:t>
    </dgm:pt>
    <dgm:pt modelId="{B423943E-D6BC-4DC4-8A03-B890072B66A2}" type="pres">
      <dgm:prSet presAssocID="{D60CD4B8-B3B8-4257-8768-750CD9432136}" presName="sp" presStyleCnt="0"/>
      <dgm:spPr/>
    </dgm:pt>
    <dgm:pt modelId="{46F8E368-AC85-48E7-9CF5-A7A49D5EE2B3}" type="pres">
      <dgm:prSet presAssocID="{1A9ED260-41A2-41EA-A185-470FCA00277D}" presName="composite" presStyleCnt="0"/>
      <dgm:spPr/>
    </dgm:pt>
    <dgm:pt modelId="{58253385-536F-4D9E-98D8-2E38D3B2E515}" type="pres">
      <dgm:prSet presAssocID="{1A9ED260-41A2-41EA-A185-470FCA00277D}" presName="parentText" presStyleLbl="alignNode1" presStyleIdx="2" presStyleCnt="4">
        <dgm:presLayoutVars>
          <dgm:chMax val="1"/>
          <dgm:bulletEnabled val="1"/>
        </dgm:presLayoutVars>
      </dgm:prSet>
      <dgm:spPr/>
      <dgm:t>
        <a:bodyPr/>
        <a:lstStyle/>
        <a:p>
          <a:endParaRPr lang="zh-CN" altLang="en-US"/>
        </a:p>
      </dgm:t>
    </dgm:pt>
    <dgm:pt modelId="{B98A3584-5C03-4E3E-A90F-0C3DF7ACC170}" type="pres">
      <dgm:prSet presAssocID="{1A9ED260-41A2-41EA-A185-470FCA00277D}" presName="descendantText" presStyleLbl="alignAcc1" presStyleIdx="2" presStyleCnt="4">
        <dgm:presLayoutVars>
          <dgm:bulletEnabled val="1"/>
        </dgm:presLayoutVars>
      </dgm:prSet>
      <dgm:spPr/>
      <dgm:t>
        <a:bodyPr/>
        <a:lstStyle/>
        <a:p>
          <a:endParaRPr lang="zh-CN" altLang="en-US"/>
        </a:p>
      </dgm:t>
    </dgm:pt>
    <dgm:pt modelId="{ED87BF53-B7DC-4088-8EDB-848D136C9342}" type="pres">
      <dgm:prSet presAssocID="{CB365044-B3E7-42D1-B97D-F76AE3C24C41}" presName="sp" presStyleCnt="0"/>
      <dgm:spPr/>
    </dgm:pt>
    <dgm:pt modelId="{B4BF42B0-8822-4E5F-AA31-6B8D71CDC3BA}" type="pres">
      <dgm:prSet presAssocID="{147DC466-EBCF-4C9D-8B0F-651CEBC2EFF2}" presName="composite" presStyleCnt="0"/>
      <dgm:spPr/>
    </dgm:pt>
    <dgm:pt modelId="{80D03E2D-DB8E-400C-B225-28F97DBB8672}" type="pres">
      <dgm:prSet presAssocID="{147DC466-EBCF-4C9D-8B0F-651CEBC2EFF2}" presName="parentText" presStyleLbl="alignNode1" presStyleIdx="3" presStyleCnt="4">
        <dgm:presLayoutVars>
          <dgm:chMax val="1"/>
          <dgm:bulletEnabled val="1"/>
        </dgm:presLayoutVars>
      </dgm:prSet>
      <dgm:spPr/>
      <dgm:t>
        <a:bodyPr/>
        <a:lstStyle/>
        <a:p>
          <a:endParaRPr lang="zh-CN" altLang="en-US"/>
        </a:p>
      </dgm:t>
    </dgm:pt>
    <dgm:pt modelId="{E0157FA5-B982-41A4-B34C-07D4F5362D06}" type="pres">
      <dgm:prSet presAssocID="{147DC466-EBCF-4C9D-8B0F-651CEBC2EFF2}" presName="descendantText" presStyleLbl="alignAcc1" presStyleIdx="3" presStyleCnt="4">
        <dgm:presLayoutVars>
          <dgm:bulletEnabled val="1"/>
        </dgm:presLayoutVars>
      </dgm:prSet>
      <dgm:spPr/>
      <dgm:t>
        <a:bodyPr/>
        <a:lstStyle/>
        <a:p>
          <a:endParaRPr lang="zh-CN" altLang="en-US"/>
        </a:p>
      </dgm:t>
    </dgm:pt>
  </dgm:ptLst>
  <dgm:cxnLst>
    <dgm:cxn modelId="{7C55D74E-EA55-4AA6-8321-485FD670B186}" srcId="{147DC466-EBCF-4C9D-8B0F-651CEBC2EFF2}" destId="{F39ECCBD-1A4C-4F70-93E7-E5516CCAB49D}" srcOrd="0" destOrd="0" parTransId="{B431E896-74F7-40DA-BFFC-FF21A0236855}" sibTransId="{ED26CD27-33B8-4ED4-ADC0-1CC99C54406A}"/>
    <dgm:cxn modelId="{39BBD171-BB8E-498C-99CD-DE5B15FA053C}" type="presOf" srcId="{1A9ED260-41A2-41EA-A185-470FCA00277D}" destId="{58253385-536F-4D9E-98D8-2E38D3B2E515}" srcOrd="0" destOrd="0" presId="urn:microsoft.com/office/officeart/2005/8/layout/chevron2"/>
    <dgm:cxn modelId="{C72209B0-9EE9-4153-ADE6-71AF873E3969}" srcId="{1A9ED260-41A2-41EA-A185-470FCA00277D}" destId="{B4B3B525-BF55-46C6-9291-9647016FB64F}" srcOrd="0" destOrd="0" parTransId="{09CB8F59-EC79-46CB-A09A-3CACC73C44FC}" sibTransId="{19209C06-2C9F-4F98-B217-48B5C021C099}"/>
    <dgm:cxn modelId="{D28885CF-8B90-49D1-8709-52ED86EC4D97}" srcId="{FCC4468F-B4D6-41D3-B74C-DCB9A832C0C6}" destId="{ECF7FBF8-21D9-4C42-9C0D-8E3E16EB8072}" srcOrd="0" destOrd="0" parTransId="{4B2EA3B8-0681-49B1-B3A2-5A74E921D7AC}" sibTransId="{8ECFE7DB-E661-441C-A7FD-74B09D08AD6C}"/>
    <dgm:cxn modelId="{7BAF1B71-67D2-4E89-8B0B-1C4870238DE6}" srcId="{4FD9E406-4DA5-4FD0-B5EE-8485AECF0A70}" destId="{95C73928-7BFB-4B58-80D3-5034891EFBB4}" srcOrd="0" destOrd="0" parTransId="{52FAEF43-4D13-4D46-AE27-F4D9EBC76D82}" sibTransId="{CB94A670-87D9-4688-B50E-08C5524BF061}"/>
    <dgm:cxn modelId="{9630399B-5EE8-4330-82F4-5AD518467758}" type="presOf" srcId="{B4B3B525-BF55-46C6-9291-9647016FB64F}" destId="{B98A3584-5C03-4E3E-A90F-0C3DF7ACC170}" srcOrd="0" destOrd="0" presId="urn:microsoft.com/office/officeart/2005/8/layout/chevron2"/>
    <dgm:cxn modelId="{7D469CEF-5329-4F36-BC45-508305F63C4A}" type="presOf" srcId="{ECF7FBF8-21D9-4C42-9C0D-8E3E16EB8072}" destId="{02CC360F-3111-4398-A97B-024F2F256B11}" srcOrd="0" destOrd="0" presId="urn:microsoft.com/office/officeart/2005/8/layout/chevron2"/>
    <dgm:cxn modelId="{39CADD6B-A062-488B-A9C8-0FAFDA150C0A}" type="presOf" srcId="{147DC466-EBCF-4C9D-8B0F-651CEBC2EFF2}" destId="{80D03E2D-DB8E-400C-B225-28F97DBB8672}" srcOrd="0" destOrd="0" presId="urn:microsoft.com/office/officeart/2005/8/layout/chevron2"/>
    <dgm:cxn modelId="{4CED0FF9-E853-445F-9922-D0E5B856520E}" srcId="{3A7C1D70-03F6-41A3-937F-6D0318888320}" destId="{147DC466-EBCF-4C9D-8B0F-651CEBC2EFF2}" srcOrd="3" destOrd="0" parTransId="{D9EA55AC-2944-4846-A733-2AE98AB92D0E}" sibTransId="{5B83FA86-0D92-4F43-B5C0-6C5F1FCCF95A}"/>
    <dgm:cxn modelId="{B64AD9A6-4E1D-44BF-8993-A7531C0482E8}" type="presOf" srcId="{4FD9E406-4DA5-4FD0-B5EE-8485AECF0A70}" destId="{31151343-FEE7-4365-BAD8-2BB2BE24F166}" srcOrd="0" destOrd="0" presId="urn:microsoft.com/office/officeart/2005/8/layout/chevron2"/>
    <dgm:cxn modelId="{87D2D9C0-2958-45FE-865E-80CE088D4983}" type="presOf" srcId="{3A7C1D70-03F6-41A3-937F-6D0318888320}" destId="{FF26F620-6E7B-4DB5-AA4B-627D88FB232D}" srcOrd="0" destOrd="0" presId="urn:microsoft.com/office/officeart/2005/8/layout/chevron2"/>
    <dgm:cxn modelId="{F6ABFA15-93F1-4C53-A7FE-3923C9C424D0}" type="presOf" srcId="{95C73928-7BFB-4B58-80D3-5034891EFBB4}" destId="{DF519BAC-156E-40FB-B988-2BDC05FBE5CD}" srcOrd="0" destOrd="0" presId="urn:microsoft.com/office/officeart/2005/8/layout/chevron2"/>
    <dgm:cxn modelId="{6B7F907A-D970-4CA3-947A-B1C2C2B573DD}" type="presOf" srcId="{FCC4468F-B4D6-41D3-B74C-DCB9A832C0C6}" destId="{8DF8B30A-3CF0-429E-A55E-D2E49E44F0E7}" srcOrd="0" destOrd="0" presId="urn:microsoft.com/office/officeart/2005/8/layout/chevron2"/>
    <dgm:cxn modelId="{BBA842CA-ACC9-4C97-A885-1C8997241F97}" srcId="{3A7C1D70-03F6-41A3-937F-6D0318888320}" destId="{4FD9E406-4DA5-4FD0-B5EE-8485AECF0A70}" srcOrd="1" destOrd="0" parTransId="{C4F7FCB0-F45B-430B-9037-E1A63E819A94}" sibTransId="{D60CD4B8-B3B8-4257-8768-750CD9432136}"/>
    <dgm:cxn modelId="{898320F5-6F5E-4472-8386-1BF2EFECD539}" type="presOf" srcId="{F39ECCBD-1A4C-4F70-93E7-E5516CCAB49D}" destId="{E0157FA5-B982-41A4-B34C-07D4F5362D06}" srcOrd="0" destOrd="0" presId="urn:microsoft.com/office/officeart/2005/8/layout/chevron2"/>
    <dgm:cxn modelId="{A07E52AA-EFDF-425A-980D-23FC1BC5DED3}" srcId="{3A7C1D70-03F6-41A3-937F-6D0318888320}" destId="{FCC4468F-B4D6-41D3-B74C-DCB9A832C0C6}" srcOrd="0" destOrd="0" parTransId="{3EF7491F-DA5D-4B77-9EFC-BF6DC5984932}" sibTransId="{F09E256E-11A5-4A59-B4AA-F8B66B1A87CF}"/>
    <dgm:cxn modelId="{23EFD965-0EDE-49F8-BFA0-E9D77100D2B1}" srcId="{3A7C1D70-03F6-41A3-937F-6D0318888320}" destId="{1A9ED260-41A2-41EA-A185-470FCA00277D}" srcOrd="2" destOrd="0" parTransId="{AA32EFD1-09CB-4A85-AB64-EDB976F9BC4E}" sibTransId="{CB365044-B3E7-42D1-B97D-F76AE3C24C41}"/>
    <dgm:cxn modelId="{450DF3C1-282D-4319-BBA5-0D55580B8E89}" type="presParOf" srcId="{FF26F620-6E7B-4DB5-AA4B-627D88FB232D}" destId="{978CCB26-9FED-450E-811F-1DD4A9135C39}" srcOrd="0" destOrd="0" presId="urn:microsoft.com/office/officeart/2005/8/layout/chevron2"/>
    <dgm:cxn modelId="{466B0E8E-F2E4-4F78-A7D2-E12B2422D7F0}" type="presParOf" srcId="{978CCB26-9FED-450E-811F-1DD4A9135C39}" destId="{8DF8B30A-3CF0-429E-A55E-D2E49E44F0E7}" srcOrd="0" destOrd="0" presId="urn:microsoft.com/office/officeart/2005/8/layout/chevron2"/>
    <dgm:cxn modelId="{452D8F59-6508-4B53-870D-0531932BDDD1}" type="presParOf" srcId="{978CCB26-9FED-450E-811F-1DD4A9135C39}" destId="{02CC360F-3111-4398-A97B-024F2F256B11}" srcOrd="1" destOrd="0" presId="urn:microsoft.com/office/officeart/2005/8/layout/chevron2"/>
    <dgm:cxn modelId="{1D32E919-4A83-442B-BC84-C487A591DF3B}" type="presParOf" srcId="{FF26F620-6E7B-4DB5-AA4B-627D88FB232D}" destId="{E4E5FF0B-3AA0-422D-BCE5-F2D1D3BEA737}" srcOrd="1" destOrd="0" presId="urn:microsoft.com/office/officeart/2005/8/layout/chevron2"/>
    <dgm:cxn modelId="{6182C1B4-28C4-48BD-98AC-E385D6CD2A73}" type="presParOf" srcId="{FF26F620-6E7B-4DB5-AA4B-627D88FB232D}" destId="{71213919-5919-4E60-A41A-A3A85C84B1AF}" srcOrd="2" destOrd="0" presId="urn:microsoft.com/office/officeart/2005/8/layout/chevron2"/>
    <dgm:cxn modelId="{5BA8F148-48A8-4F17-96CE-972F8DCC12FB}" type="presParOf" srcId="{71213919-5919-4E60-A41A-A3A85C84B1AF}" destId="{31151343-FEE7-4365-BAD8-2BB2BE24F166}" srcOrd="0" destOrd="0" presId="urn:microsoft.com/office/officeart/2005/8/layout/chevron2"/>
    <dgm:cxn modelId="{BB8B04F5-82C3-4470-B05C-9B952F203548}" type="presParOf" srcId="{71213919-5919-4E60-A41A-A3A85C84B1AF}" destId="{DF519BAC-156E-40FB-B988-2BDC05FBE5CD}" srcOrd="1" destOrd="0" presId="urn:microsoft.com/office/officeart/2005/8/layout/chevron2"/>
    <dgm:cxn modelId="{6AB90358-9A7F-4A1C-8B4E-7CED16867610}" type="presParOf" srcId="{FF26F620-6E7B-4DB5-AA4B-627D88FB232D}" destId="{B423943E-D6BC-4DC4-8A03-B890072B66A2}" srcOrd="3" destOrd="0" presId="urn:microsoft.com/office/officeart/2005/8/layout/chevron2"/>
    <dgm:cxn modelId="{3DDE2095-775C-4A04-9195-B51AC7C33A1C}" type="presParOf" srcId="{FF26F620-6E7B-4DB5-AA4B-627D88FB232D}" destId="{46F8E368-AC85-48E7-9CF5-A7A49D5EE2B3}" srcOrd="4" destOrd="0" presId="urn:microsoft.com/office/officeart/2005/8/layout/chevron2"/>
    <dgm:cxn modelId="{7AB01193-EFED-4DF6-A056-0290330115AE}" type="presParOf" srcId="{46F8E368-AC85-48E7-9CF5-A7A49D5EE2B3}" destId="{58253385-536F-4D9E-98D8-2E38D3B2E515}" srcOrd="0" destOrd="0" presId="urn:microsoft.com/office/officeart/2005/8/layout/chevron2"/>
    <dgm:cxn modelId="{855323BA-B523-4F7D-852F-765DEED7D8C9}" type="presParOf" srcId="{46F8E368-AC85-48E7-9CF5-A7A49D5EE2B3}" destId="{B98A3584-5C03-4E3E-A90F-0C3DF7ACC170}" srcOrd="1" destOrd="0" presId="urn:microsoft.com/office/officeart/2005/8/layout/chevron2"/>
    <dgm:cxn modelId="{C9324F02-11AB-4514-ABE4-434DFE26CEB3}" type="presParOf" srcId="{FF26F620-6E7B-4DB5-AA4B-627D88FB232D}" destId="{ED87BF53-B7DC-4088-8EDB-848D136C9342}" srcOrd="5" destOrd="0" presId="urn:microsoft.com/office/officeart/2005/8/layout/chevron2"/>
    <dgm:cxn modelId="{E5C40510-C30D-4AF1-848A-273E55D4A7DF}" type="presParOf" srcId="{FF26F620-6E7B-4DB5-AA4B-627D88FB232D}" destId="{B4BF42B0-8822-4E5F-AA31-6B8D71CDC3BA}" srcOrd="6" destOrd="0" presId="urn:microsoft.com/office/officeart/2005/8/layout/chevron2"/>
    <dgm:cxn modelId="{32A6E896-E22E-49D6-9F6C-1FD5436A2258}" type="presParOf" srcId="{B4BF42B0-8822-4E5F-AA31-6B8D71CDC3BA}" destId="{80D03E2D-DB8E-400C-B225-28F97DBB8672}" srcOrd="0" destOrd="0" presId="urn:microsoft.com/office/officeart/2005/8/layout/chevron2"/>
    <dgm:cxn modelId="{D35EF7FD-E2C1-4A0E-9FC3-84843BB64497}" type="presParOf" srcId="{B4BF42B0-8822-4E5F-AA31-6B8D71CDC3BA}" destId="{E0157FA5-B982-41A4-B34C-07D4F5362D06}" srcOrd="1" destOrd="0" presId="urn:microsoft.com/office/officeart/2005/8/layout/chevron2"/>
  </dgm:cxnLst>
  <dgm:bg/>
  <dgm:whole/>
</dgm:dataModel>
</file>

<file path=ppt/diagrams/data9.xml><?xml version="1.0" encoding="utf-8"?>
<dgm:dataModel xmlns:dgm="http://schemas.openxmlformats.org/drawingml/2006/diagram" xmlns:a="http://schemas.openxmlformats.org/drawingml/2006/main">
  <dgm:ptLst>
    <dgm:pt modelId="{2975FD37-F03F-4BDC-BEAF-45F8DA209A98}" type="doc">
      <dgm:prSet loTypeId="urn:microsoft.com/office/officeart/2005/8/layout/vProcess5" loCatId="process" qsTypeId="urn:microsoft.com/office/officeart/2005/8/quickstyle/3d3" qsCatId="3D" csTypeId="urn:microsoft.com/office/officeart/2005/8/colors/colorful2" csCatId="colorful" phldr="1"/>
      <dgm:spPr/>
      <dgm:t>
        <a:bodyPr/>
        <a:lstStyle/>
        <a:p>
          <a:endParaRPr lang="zh-CN" altLang="en-US"/>
        </a:p>
      </dgm:t>
    </dgm:pt>
    <dgm:pt modelId="{93B1947A-CB73-487D-8C54-DC8DD79C14E6}">
      <dgm:prSet phldrT="[文本]" custT="1"/>
      <dgm:spPr/>
      <dgm:t>
        <a:bodyPr/>
        <a:lstStyle/>
        <a:p>
          <a:r>
            <a:rPr lang="zh-CN" altLang="en-US" sz="2800" b="1" dirty="0" smtClean="0"/>
            <a:t>网上注册、填报内容</a:t>
          </a:r>
          <a:r>
            <a:rPr lang="en-US" altLang="zh-CN" sz="2800" b="1" smtClean="0"/>
            <a:t>apply.csc.edu.cn</a:t>
          </a:r>
          <a:endParaRPr lang="zh-CN" altLang="en-US" sz="2800" b="1" dirty="0"/>
        </a:p>
      </dgm:t>
    </dgm:pt>
    <dgm:pt modelId="{AF99502A-5FFA-46BC-883C-CFA992721C57}" type="parTrans" cxnId="{50F89C4A-D874-4DE4-A7C2-C3E511BF20A4}">
      <dgm:prSet/>
      <dgm:spPr/>
      <dgm:t>
        <a:bodyPr/>
        <a:lstStyle/>
        <a:p>
          <a:endParaRPr lang="zh-CN" altLang="en-US"/>
        </a:p>
      </dgm:t>
    </dgm:pt>
    <dgm:pt modelId="{5D6F8A7D-1A79-4E4E-85CF-7AF4217F480C}" type="sibTrans" cxnId="{50F89C4A-D874-4DE4-A7C2-C3E511BF20A4}">
      <dgm:prSet/>
      <dgm:spPr/>
      <dgm:t>
        <a:bodyPr/>
        <a:lstStyle/>
        <a:p>
          <a:endParaRPr lang="zh-CN" altLang="en-US"/>
        </a:p>
      </dgm:t>
    </dgm:pt>
    <dgm:pt modelId="{DFEFA69C-AAEA-4021-A3B5-495C30B2B568}">
      <dgm:prSet phldrT="[文本]"/>
      <dgm:spPr/>
      <dgm:t>
        <a:bodyPr/>
        <a:lstStyle/>
        <a:p>
          <a:r>
            <a:rPr lang="zh-CN" altLang="en-US" b="1" dirty="0" smtClean="0"/>
            <a:t>审查、提交</a:t>
          </a:r>
          <a:endParaRPr lang="zh-CN" altLang="en-US" b="1" dirty="0"/>
        </a:p>
      </dgm:t>
    </dgm:pt>
    <dgm:pt modelId="{D62BA5CC-C626-4381-A52B-A73DDB03BD2C}" type="parTrans" cxnId="{6C45512F-9C29-4528-9058-62289CCD4C37}">
      <dgm:prSet/>
      <dgm:spPr/>
      <dgm:t>
        <a:bodyPr/>
        <a:lstStyle/>
        <a:p>
          <a:endParaRPr lang="zh-CN" altLang="en-US"/>
        </a:p>
      </dgm:t>
    </dgm:pt>
    <dgm:pt modelId="{95925C98-AF5C-4114-B565-D0269EB30509}" type="sibTrans" cxnId="{6C45512F-9C29-4528-9058-62289CCD4C37}">
      <dgm:prSet/>
      <dgm:spPr/>
      <dgm:t>
        <a:bodyPr/>
        <a:lstStyle/>
        <a:p>
          <a:endParaRPr lang="zh-CN" altLang="en-US"/>
        </a:p>
      </dgm:t>
    </dgm:pt>
    <dgm:pt modelId="{373F70C5-240D-441A-A5E9-64701FDE9827}">
      <dgm:prSet phldrT="[文本]"/>
      <dgm:spPr/>
      <dgm:t>
        <a:bodyPr/>
        <a:lstStyle/>
        <a:p>
          <a:r>
            <a:rPr lang="zh-CN" altLang="en-US" b="1" dirty="0" smtClean="0"/>
            <a:t>打印、填写单位意见</a:t>
          </a:r>
          <a:endParaRPr lang="zh-CN" altLang="en-US" b="1" dirty="0"/>
        </a:p>
      </dgm:t>
    </dgm:pt>
    <dgm:pt modelId="{22683AE7-FC32-4B8F-8B08-C8B9D98960E6}" type="parTrans" cxnId="{AAEC4624-9D25-44EA-9BC5-B9C37C137B64}">
      <dgm:prSet/>
      <dgm:spPr/>
      <dgm:t>
        <a:bodyPr/>
        <a:lstStyle/>
        <a:p>
          <a:endParaRPr lang="zh-CN" altLang="en-US"/>
        </a:p>
      </dgm:t>
    </dgm:pt>
    <dgm:pt modelId="{DA286D80-634B-44B9-A5C5-2C182296897D}" type="sibTrans" cxnId="{AAEC4624-9D25-44EA-9BC5-B9C37C137B64}">
      <dgm:prSet/>
      <dgm:spPr/>
      <dgm:t>
        <a:bodyPr/>
        <a:lstStyle/>
        <a:p>
          <a:endParaRPr lang="zh-CN" altLang="en-US"/>
        </a:p>
      </dgm:t>
    </dgm:pt>
    <dgm:pt modelId="{9557F6B3-372D-4E63-BCB9-428A1FF5BC3A}">
      <dgm:prSet phldrT="[文本]"/>
      <dgm:spPr/>
      <dgm:t>
        <a:bodyPr/>
        <a:lstStyle/>
        <a:p>
          <a:r>
            <a:rPr lang="zh-CN" altLang="en-US" b="1" dirty="0" smtClean="0"/>
            <a:t>报送受理机构</a:t>
          </a:r>
          <a:endParaRPr lang="en-US" altLang="zh-CN" b="1" dirty="0" smtClean="0"/>
        </a:p>
      </dgm:t>
    </dgm:pt>
    <dgm:pt modelId="{AD70EED4-51F5-4D75-B89B-8AA88500D278}" type="parTrans" cxnId="{075828FB-B581-4A08-8963-A04E4B5FE4BB}">
      <dgm:prSet/>
      <dgm:spPr/>
      <dgm:t>
        <a:bodyPr/>
        <a:lstStyle/>
        <a:p>
          <a:endParaRPr lang="zh-CN" altLang="en-US"/>
        </a:p>
      </dgm:t>
    </dgm:pt>
    <dgm:pt modelId="{E113112B-3FAB-4FFA-9676-E40C28C871D0}" type="sibTrans" cxnId="{075828FB-B581-4A08-8963-A04E4B5FE4BB}">
      <dgm:prSet/>
      <dgm:spPr/>
      <dgm:t>
        <a:bodyPr/>
        <a:lstStyle/>
        <a:p>
          <a:endParaRPr lang="zh-CN" altLang="en-US"/>
        </a:p>
      </dgm:t>
    </dgm:pt>
    <dgm:pt modelId="{132CA88E-1A96-4C63-B4BE-B10E039DAF94}">
      <dgm:prSet phldrT="[文本]"/>
      <dgm:spPr/>
      <dgm:t>
        <a:bodyPr/>
        <a:lstStyle/>
        <a:p>
          <a:r>
            <a:rPr lang="zh-CN" altLang="en-US" b="1" dirty="0" smtClean="0"/>
            <a:t>面试、录取、派出</a:t>
          </a:r>
          <a:endParaRPr lang="en-US" altLang="zh-CN" b="1" dirty="0" smtClean="0"/>
        </a:p>
      </dgm:t>
    </dgm:pt>
    <dgm:pt modelId="{48F60DE6-4C95-487B-81F8-E7AD02DC6080}" type="parTrans" cxnId="{D2F1DC0A-872B-4B6A-A635-1A2243BD9A87}">
      <dgm:prSet/>
      <dgm:spPr/>
      <dgm:t>
        <a:bodyPr/>
        <a:lstStyle/>
        <a:p>
          <a:endParaRPr lang="zh-CN" altLang="en-US"/>
        </a:p>
      </dgm:t>
    </dgm:pt>
    <dgm:pt modelId="{C731E5F6-A505-49A3-8B41-3B46FB37F2D4}" type="sibTrans" cxnId="{D2F1DC0A-872B-4B6A-A635-1A2243BD9A87}">
      <dgm:prSet/>
      <dgm:spPr/>
      <dgm:t>
        <a:bodyPr/>
        <a:lstStyle/>
        <a:p>
          <a:endParaRPr lang="zh-CN" altLang="en-US"/>
        </a:p>
      </dgm:t>
    </dgm:pt>
    <dgm:pt modelId="{D49DD957-BD93-44A1-A392-4122A0A5F590}" type="pres">
      <dgm:prSet presAssocID="{2975FD37-F03F-4BDC-BEAF-45F8DA209A98}" presName="outerComposite" presStyleCnt="0">
        <dgm:presLayoutVars>
          <dgm:chMax val="5"/>
          <dgm:dir/>
          <dgm:resizeHandles val="exact"/>
        </dgm:presLayoutVars>
      </dgm:prSet>
      <dgm:spPr/>
      <dgm:t>
        <a:bodyPr/>
        <a:lstStyle/>
        <a:p>
          <a:endParaRPr lang="zh-CN" altLang="en-US"/>
        </a:p>
      </dgm:t>
    </dgm:pt>
    <dgm:pt modelId="{BB0CB162-369E-4834-BAC3-2CD6A91F549A}" type="pres">
      <dgm:prSet presAssocID="{2975FD37-F03F-4BDC-BEAF-45F8DA209A98}" presName="dummyMaxCanvas" presStyleCnt="0">
        <dgm:presLayoutVars/>
      </dgm:prSet>
      <dgm:spPr/>
    </dgm:pt>
    <dgm:pt modelId="{AF3789B4-3843-40A1-B42B-29AF3AFD3740}" type="pres">
      <dgm:prSet presAssocID="{2975FD37-F03F-4BDC-BEAF-45F8DA209A98}" presName="FiveNodes_1" presStyleLbl="node1" presStyleIdx="0" presStyleCnt="5">
        <dgm:presLayoutVars>
          <dgm:bulletEnabled val="1"/>
        </dgm:presLayoutVars>
      </dgm:prSet>
      <dgm:spPr/>
      <dgm:t>
        <a:bodyPr/>
        <a:lstStyle/>
        <a:p>
          <a:endParaRPr lang="zh-CN" altLang="en-US"/>
        </a:p>
      </dgm:t>
    </dgm:pt>
    <dgm:pt modelId="{06E1B8E1-CAA0-4954-BE08-F87727C4C8A2}" type="pres">
      <dgm:prSet presAssocID="{2975FD37-F03F-4BDC-BEAF-45F8DA209A98}" presName="FiveNodes_2" presStyleLbl="node1" presStyleIdx="1" presStyleCnt="5">
        <dgm:presLayoutVars>
          <dgm:bulletEnabled val="1"/>
        </dgm:presLayoutVars>
      </dgm:prSet>
      <dgm:spPr/>
      <dgm:t>
        <a:bodyPr/>
        <a:lstStyle/>
        <a:p>
          <a:endParaRPr lang="zh-CN" altLang="en-US"/>
        </a:p>
      </dgm:t>
    </dgm:pt>
    <dgm:pt modelId="{346AFFED-E486-43BA-97B9-BF2C49D0D925}" type="pres">
      <dgm:prSet presAssocID="{2975FD37-F03F-4BDC-BEAF-45F8DA209A98}" presName="FiveNodes_3" presStyleLbl="node1" presStyleIdx="2" presStyleCnt="5">
        <dgm:presLayoutVars>
          <dgm:bulletEnabled val="1"/>
        </dgm:presLayoutVars>
      </dgm:prSet>
      <dgm:spPr/>
      <dgm:t>
        <a:bodyPr/>
        <a:lstStyle/>
        <a:p>
          <a:endParaRPr lang="zh-CN" altLang="en-US"/>
        </a:p>
      </dgm:t>
    </dgm:pt>
    <dgm:pt modelId="{6C1B3318-73F7-466B-8D99-4752017888BA}" type="pres">
      <dgm:prSet presAssocID="{2975FD37-F03F-4BDC-BEAF-45F8DA209A98}" presName="FiveNodes_4" presStyleLbl="node1" presStyleIdx="3" presStyleCnt="5">
        <dgm:presLayoutVars>
          <dgm:bulletEnabled val="1"/>
        </dgm:presLayoutVars>
      </dgm:prSet>
      <dgm:spPr/>
      <dgm:t>
        <a:bodyPr/>
        <a:lstStyle/>
        <a:p>
          <a:endParaRPr lang="zh-CN" altLang="en-US"/>
        </a:p>
      </dgm:t>
    </dgm:pt>
    <dgm:pt modelId="{964DEC63-0F23-433E-B84D-563206B6E51D}" type="pres">
      <dgm:prSet presAssocID="{2975FD37-F03F-4BDC-BEAF-45F8DA209A98}" presName="FiveNodes_5" presStyleLbl="node1" presStyleIdx="4" presStyleCnt="5">
        <dgm:presLayoutVars>
          <dgm:bulletEnabled val="1"/>
        </dgm:presLayoutVars>
      </dgm:prSet>
      <dgm:spPr/>
      <dgm:t>
        <a:bodyPr/>
        <a:lstStyle/>
        <a:p>
          <a:endParaRPr lang="zh-CN" altLang="en-US"/>
        </a:p>
      </dgm:t>
    </dgm:pt>
    <dgm:pt modelId="{F4F8B213-2A1F-4E7E-B758-638534C8428F}" type="pres">
      <dgm:prSet presAssocID="{2975FD37-F03F-4BDC-BEAF-45F8DA209A98}" presName="FiveConn_1-2" presStyleLbl="fgAccFollowNode1" presStyleIdx="0" presStyleCnt="4">
        <dgm:presLayoutVars>
          <dgm:bulletEnabled val="1"/>
        </dgm:presLayoutVars>
      </dgm:prSet>
      <dgm:spPr/>
      <dgm:t>
        <a:bodyPr/>
        <a:lstStyle/>
        <a:p>
          <a:endParaRPr lang="zh-CN" altLang="en-US"/>
        </a:p>
      </dgm:t>
    </dgm:pt>
    <dgm:pt modelId="{BF62828D-59B5-4916-8D13-E537E7608751}" type="pres">
      <dgm:prSet presAssocID="{2975FD37-F03F-4BDC-BEAF-45F8DA209A98}" presName="FiveConn_2-3" presStyleLbl="fgAccFollowNode1" presStyleIdx="1" presStyleCnt="4">
        <dgm:presLayoutVars>
          <dgm:bulletEnabled val="1"/>
        </dgm:presLayoutVars>
      </dgm:prSet>
      <dgm:spPr/>
      <dgm:t>
        <a:bodyPr/>
        <a:lstStyle/>
        <a:p>
          <a:endParaRPr lang="zh-CN" altLang="en-US"/>
        </a:p>
      </dgm:t>
    </dgm:pt>
    <dgm:pt modelId="{B7592051-E924-42B7-A3C2-8DDD491D2AEA}" type="pres">
      <dgm:prSet presAssocID="{2975FD37-F03F-4BDC-BEAF-45F8DA209A98}" presName="FiveConn_3-4" presStyleLbl="fgAccFollowNode1" presStyleIdx="2" presStyleCnt="4">
        <dgm:presLayoutVars>
          <dgm:bulletEnabled val="1"/>
        </dgm:presLayoutVars>
      </dgm:prSet>
      <dgm:spPr/>
      <dgm:t>
        <a:bodyPr/>
        <a:lstStyle/>
        <a:p>
          <a:endParaRPr lang="zh-CN" altLang="en-US"/>
        </a:p>
      </dgm:t>
    </dgm:pt>
    <dgm:pt modelId="{488ADD97-238B-401B-9B42-E593F2DC59CA}" type="pres">
      <dgm:prSet presAssocID="{2975FD37-F03F-4BDC-BEAF-45F8DA209A98}" presName="FiveConn_4-5" presStyleLbl="fgAccFollowNode1" presStyleIdx="3" presStyleCnt="4">
        <dgm:presLayoutVars>
          <dgm:bulletEnabled val="1"/>
        </dgm:presLayoutVars>
      </dgm:prSet>
      <dgm:spPr/>
      <dgm:t>
        <a:bodyPr/>
        <a:lstStyle/>
        <a:p>
          <a:endParaRPr lang="zh-CN" altLang="en-US"/>
        </a:p>
      </dgm:t>
    </dgm:pt>
    <dgm:pt modelId="{6F288776-8A1D-4E27-9433-DC8A224E7B2D}" type="pres">
      <dgm:prSet presAssocID="{2975FD37-F03F-4BDC-BEAF-45F8DA209A98}" presName="FiveNodes_1_text" presStyleLbl="node1" presStyleIdx="4" presStyleCnt="5">
        <dgm:presLayoutVars>
          <dgm:bulletEnabled val="1"/>
        </dgm:presLayoutVars>
      </dgm:prSet>
      <dgm:spPr/>
      <dgm:t>
        <a:bodyPr/>
        <a:lstStyle/>
        <a:p>
          <a:endParaRPr lang="zh-CN" altLang="en-US"/>
        </a:p>
      </dgm:t>
    </dgm:pt>
    <dgm:pt modelId="{3BA63A11-7E14-4DF0-8271-655CEFF4AD8F}" type="pres">
      <dgm:prSet presAssocID="{2975FD37-F03F-4BDC-BEAF-45F8DA209A98}" presName="FiveNodes_2_text" presStyleLbl="node1" presStyleIdx="4" presStyleCnt="5">
        <dgm:presLayoutVars>
          <dgm:bulletEnabled val="1"/>
        </dgm:presLayoutVars>
      </dgm:prSet>
      <dgm:spPr/>
      <dgm:t>
        <a:bodyPr/>
        <a:lstStyle/>
        <a:p>
          <a:endParaRPr lang="zh-CN" altLang="en-US"/>
        </a:p>
      </dgm:t>
    </dgm:pt>
    <dgm:pt modelId="{EC965236-B7B2-4E69-B066-2CF113480E65}" type="pres">
      <dgm:prSet presAssocID="{2975FD37-F03F-4BDC-BEAF-45F8DA209A98}" presName="FiveNodes_3_text" presStyleLbl="node1" presStyleIdx="4" presStyleCnt="5">
        <dgm:presLayoutVars>
          <dgm:bulletEnabled val="1"/>
        </dgm:presLayoutVars>
      </dgm:prSet>
      <dgm:spPr/>
      <dgm:t>
        <a:bodyPr/>
        <a:lstStyle/>
        <a:p>
          <a:endParaRPr lang="zh-CN" altLang="en-US"/>
        </a:p>
      </dgm:t>
    </dgm:pt>
    <dgm:pt modelId="{FD6E8FD4-3F61-48BF-B98D-111ACBC84DCC}" type="pres">
      <dgm:prSet presAssocID="{2975FD37-F03F-4BDC-BEAF-45F8DA209A98}" presName="FiveNodes_4_text" presStyleLbl="node1" presStyleIdx="4" presStyleCnt="5">
        <dgm:presLayoutVars>
          <dgm:bulletEnabled val="1"/>
        </dgm:presLayoutVars>
      </dgm:prSet>
      <dgm:spPr/>
      <dgm:t>
        <a:bodyPr/>
        <a:lstStyle/>
        <a:p>
          <a:endParaRPr lang="zh-CN" altLang="en-US"/>
        </a:p>
      </dgm:t>
    </dgm:pt>
    <dgm:pt modelId="{E032B7E3-EB3B-4257-8D78-707D13118489}" type="pres">
      <dgm:prSet presAssocID="{2975FD37-F03F-4BDC-BEAF-45F8DA209A98}" presName="FiveNodes_5_text" presStyleLbl="node1" presStyleIdx="4" presStyleCnt="5">
        <dgm:presLayoutVars>
          <dgm:bulletEnabled val="1"/>
        </dgm:presLayoutVars>
      </dgm:prSet>
      <dgm:spPr/>
      <dgm:t>
        <a:bodyPr/>
        <a:lstStyle/>
        <a:p>
          <a:endParaRPr lang="zh-CN" altLang="en-US"/>
        </a:p>
      </dgm:t>
    </dgm:pt>
  </dgm:ptLst>
  <dgm:cxnLst>
    <dgm:cxn modelId="{491429C2-1D92-4574-8D7C-80E3179C5A8D}" type="presOf" srcId="{373F70C5-240D-441A-A5E9-64701FDE9827}" destId="{346AFFED-E486-43BA-97B9-BF2C49D0D925}" srcOrd="0" destOrd="0" presId="urn:microsoft.com/office/officeart/2005/8/layout/vProcess5"/>
    <dgm:cxn modelId="{90A512F5-206A-43E7-B07C-432CEE04FEFC}" type="presOf" srcId="{2975FD37-F03F-4BDC-BEAF-45F8DA209A98}" destId="{D49DD957-BD93-44A1-A392-4122A0A5F590}" srcOrd="0" destOrd="0" presId="urn:microsoft.com/office/officeart/2005/8/layout/vProcess5"/>
    <dgm:cxn modelId="{9031E075-7D33-4BD3-AB23-84DCA62E81EB}" type="presOf" srcId="{DFEFA69C-AAEA-4021-A3B5-495C30B2B568}" destId="{3BA63A11-7E14-4DF0-8271-655CEFF4AD8F}" srcOrd="1" destOrd="0" presId="urn:microsoft.com/office/officeart/2005/8/layout/vProcess5"/>
    <dgm:cxn modelId="{075828FB-B581-4A08-8963-A04E4B5FE4BB}" srcId="{2975FD37-F03F-4BDC-BEAF-45F8DA209A98}" destId="{9557F6B3-372D-4E63-BCB9-428A1FF5BC3A}" srcOrd="3" destOrd="0" parTransId="{AD70EED4-51F5-4D75-B89B-8AA88500D278}" sibTransId="{E113112B-3FAB-4FFA-9676-E40C28C871D0}"/>
    <dgm:cxn modelId="{36F2A786-0B41-4FD4-AC90-D5BEC61813D6}" type="presOf" srcId="{95925C98-AF5C-4114-B565-D0269EB30509}" destId="{BF62828D-59B5-4916-8D13-E537E7608751}" srcOrd="0" destOrd="0" presId="urn:microsoft.com/office/officeart/2005/8/layout/vProcess5"/>
    <dgm:cxn modelId="{6C45512F-9C29-4528-9058-62289CCD4C37}" srcId="{2975FD37-F03F-4BDC-BEAF-45F8DA209A98}" destId="{DFEFA69C-AAEA-4021-A3B5-495C30B2B568}" srcOrd="1" destOrd="0" parTransId="{D62BA5CC-C626-4381-A52B-A73DDB03BD2C}" sibTransId="{95925C98-AF5C-4114-B565-D0269EB30509}"/>
    <dgm:cxn modelId="{1E4C7FDC-1E07-4B76-9D0C-668571249FDA}" type="presOf" srcId="{E113112B-3FAB-4FFA-9676-E40C28C871D0}" destId="{488ADD97-238B-401B-9B42-E593F2DC59CA}" srcOrd="0" destOrd="0" presId="urn:microsoft.com/office/officeart/2005/8/layout/vProcess5"/>
    <dgm:cxn modelId="{D0BA3429-9654-4F9C-B3E8-0D7C53B047C5}" type="presOf" srcId="{93B1947A-CB73-487D-8C54-DC8DD79C14E6}" destId="{AF3789B4-3843-40A1-B42B-29AF3AFD3740}" srcOrd="0" destOrd="0" presId="urn:microsoft.com/office/officeart/2005/8/layout/vProcess5"/>
    <dgm:cxn modelId="{C816806B-F9E9-4206-9F34-35379788D932}" type="presOf" srcId="{373F70C5-240D-441A-A5E9-64701FDE9827}" destId="{EC965236-B7B2-4E69-B066-2CF113480E65}" srcOrd="1" destOrd="0" presId="urn:microsoft.com/office/officeart/2005/8/layout/vProcess5"/>
    <dgm:cxn modelId="{624E2554-A7D5-408B-96B0-8037F45D046B}" type="presOf" srcId="{5D6F8A7D-1A79-4E4E-85CF-7AF4217F480C}" destId="{F4F8B213-2A1F-4E7E-B758-638534C8428F}" srcOrd="0" destOrd="0" presId="urn:microsoft.com/office/officeart/2005/8/layout/vProcess5"/>
    <dgm:cxn modelId="{C7FEEBD0-0751-4ABB-8D8E-1115EE375EEF}" type="presOf" srcId="{9557F6B3-372D-4E63-BCB9-428A1FF5BC3A}" destId="{6C1B3318-73F7-466B-8D99-4752017888BA}" srcOrd="0" destOrd="0" presId="urn:microsoft.com/office/officeart/2005/8/layout/vProcess5"/>
    <dgm:cxn modelId="{4778310A-2600-48F1-954B-2E405B66D484}" type="presOf" srcId="{93B1947A-CB73-487D-8C54-DC8DD79C14E6}" destId="{6F288776-8A1D-4E27-9433-DC8A224E7B2D}" srcOrd="1" destOrd="0" presId="urn:microsoft.com/office/officeart/2005/8/layout/vProcess5"/>
    <dgm:cxn modelId="{A933F8C3-2D72-4A77-BD65-DA27035C7656}" type="presOf" srcId="{132CA88E-1A96-4C63-B4BE-B10E039DAF94}" destId="{964DEC63-0F23-433E-B84D-563206B6E51D}" srcOrd="0" destOrd="0" presId="urn:microsoft.com/office/officeart/2005/8/layout/vProcess5"/>
    <dgm:cxn modelId="{C2251969-F3AC-4766-991A-9B1C3BC4B73B}" type="presOf" srcId="{DA286D80-634B-44B9-A5C5-2C182296897D}" destId="{B7592051-E924-42B7-A3C2-8DDD491D2AEA}" srcOrd="0" destOrd="0" presId="urn:microsoft.com/office/officeart/2005/8/layout/vProcess5"/>
    <dgm:cxn modelId="{D2F1DC0A-872B-4B6A-A635-1A2243BD9A87}" srcId="{2975FD37-F03F-4BDC-BEAF-45F8DA209A98}" destId="{132CA88E-1A96-4C63-B4BE-B10E039DAF94}" srcOrd="4" destOrd="0" parTransId="{48F60DE6-4C95-487B-81F8-E7AD02DC6080}" sibTransId="{C731E5F6-A505-49A3-8B41-3B46FB37F2D4}"/>
    <dgm:cxn modelId="{6C1D81B4-7758-4C81-B149-015B4D664ECE}" type="presOf" srcId="{9557F6B3-372D-4E63-BCB9-428A1FF5BC3A}" destId="{FD6E8FD4-3F61-48BF-B98D-111ACBC84DCC}" srcOrd="1" destOrd="0" presId="urn:microsoft.com/office/officeart/2005/8/layout/vProcess5"/>
    <dgm:cxn modelId="{C260AE92-B534-4CA6-8762-1F98BFE1D52C}" type="presOf" srcId="{132CA88E-1A96-4C63-B4BE-B10E039DAF94}" destId="{E032B7E3-EB3B-4257-8D78-707D13118489}" srcOrd="1" destOrd="0" presId="urn:microsoft.com/office/officeart/2005/8/layout/vProcess5"/>
    <dgm:cxn modelId="{AAEC4624-9D25-44EA-9BC5-B9C37C137B64}" srcId="{2975FD37-F03F-4BDC-BEAF-45F8DA209A98}" destId="{373F70C5-240D-441A-A5E9-64701FDE9827}" srcOrd="2" destOrd="0" parTransId="{22683AE7-FC32-4B8F-8B08-C8B9D98960E6}" sibTransId="{DA286D80-634B-44B9-A5C5-2C182296897D}"/>
    <dgm:cxn modelId="{3CD84858-E626-47FE-B221-FCE13BAC954F}" type="presOf" srcId="{DFEFA69C-AAEA-4021-A3B5-495C30B2B568}" destId="{06E1B8E1-CAA0-4954-BE08-F87727C4C8A2}" srcOrd="0" destOrd="0" presId="urn:microsoft.com/office/officeart/2005/8/layout/vProcess5"/>
    <dgm:cxn modelId="{50F89C4A-D874-4DE4-A7C2-C3E511BF20A4}" srcId="{2975FD37-F03F-4BDC-BEAF-45F8DA209A98}" destId="{93B1947A-CB73-487D-8C54-DC8DD79C14E6}" srcOrd="0" destOrd="0" parTransId="{AF99502A-5FFA-46BC-883C-CFA992721C57}" sibTransId="{5D6F8A7D-1A79-4E4E-85CF-7AF4217F480C}"/>
    <dgm:cxn modelId="{BBAF6B2A-4A42-48C5-995F-1774B4EB3819}" type="presParOf" srcId="{D49DD957-BD93-44A1-A392-4122A0A5F590}" destId="{BB0CB162-369E-4834-BAC3-2CD6A91F549A}" srcOrd="0" destOrd="0" presId="urn:microsoft.com/office/officeart/2005/8/layout/vProcess5"/>
    <dgm:cxn modelId="{BC1262F2-19CC-4E49-8A97-F2808A2008BF}" type="presParOf" srcId="{D49DD957-BD93-44A1-A392-4122A0A5F590}" destId="{AF3789B4-3843-40A1-B42B-29AF3AFD3740}" srcOrd="1" destOrd="0" presId="urn:microsoft.com/office/officeart/2005/8/layout/vProcess5"/>
    <dgm:cxn modelId="{D167E290-F3F2-4E33-901B-73CA663C1377}" type="presParOf" srcId="{D49DD957-BD93-44A1-A392-4122A0A5F590}" destId="{06E1B8E1-CAA0-4954-BE08-F87727C4C8A2}" srcOrd="2" destOrd="0" presId="urn:microsoft.com/office/officeart/2005/8/layout/vProcess5"/>
    <dgm:cxn modelId="{6C8223BE-1B52-4A7C-8E8F-74B042A595C2}" type="presParOf" srcId="{D49DD957-BD93-44A1-A392-4122A0A5F590}" destId="{346AFFED-E486-43BA-97B9-BF2C49D0D925}" srcOrd="3" destOrd="0" presId="urn:microsoft.com/office/officeart/2005/8/layout/vProcess5"/>
    <dgm:cxn modelId="{5EB3E392-0AF9-4BC0-BB05-DFA36C3E2690}" type="presParOf" srcId="{D49DD957-BD93-44A1-A392-4122A0A5F590}" destId="{6C1B3318-73F7-466B-8D99-4752017888BA}" srcOrd="4" destOrd="0" presId="urn:microsoft.com/office/officeart/2005/8/layout/vProcess5"/>
    <dgm:cxn modelId="{A046E380-CCB7-4CB3-8E0F-1B4AEFBBB229}" type="presParOf" srcId="{D49DD957-BD93-44A1-A392-4122A0A5F590}" destId="{964DEC63-0F23-433E-B84D-563206B6E51D}" srcOrd="5" destOrd="0" presId="urn:microsoft.com/office/officeart/2005/8/layout/vProcess5"/>
    <dgm:cxn modelId="{618FC22B-A276-46EF-BC5A-97D97A0CBFD5}" type="presParOf" srcId="{D49DD957-BD93-44A1-A392-4122A0A5F590}" destId="{F4F8B213-2A1F-4E7E-B758-638534C8428F}" srcOrd="6" destOrd="0" presId="urn:microsoft.com/office/officeart/2005/8/layout/vProcess5"/>
    <dgm:cxn modelId="{2FAAC06C-DEEE-4340-8F6E-9217647FCA9D}" type="presParOf" srcId="{D49DD957-BD93-44A1-A392-4122A0A5F590}" destId="{BF62828D-59B5-4916-8D13-E537E7608751}" srcOrd="7" destOrd="0" presId="urn:microsoft.com/office/officeart/2005/8/layout/vProcess5"/>
    <dgm:cxn modelId="{334D579F-E555-48DA-BCB6-EBAE627EFBCD}" type="presParOf" srcId="{D49DD957-BD93-44A1-A392-4122A0A5F590}" destId="{B7592051-E924-42B7-A3C2-8DDD491D2AEA}" srcOrd="8" destOrd="0" presId="urn:microsoft.com/office/officeart/2005/8/layout/vProcess5"/>
    <dgm:cxn modelId="{46725155-FDC1-498D-B297-5F089D4BAF6D}" type="presParOf" srcId="{D49DD957-BD93-44A1-A392-4122A0A5F590}" destId="{488ADD97-238B-401B-9B42-E593F2DC59CA}" srcOrd="9" destOrd="0" presId="urn:microsoft.com/office/officeart/2005/8/layout/vProcess5"/>
    <dgm:cxn modelId="{87C77910-E5EA-4FA0-8DAE-B25C5F1C51B4}" type="presParOf" srcId="{D49DD957-BD93-44A1-A392-4122A0A5F590}" destId="{6F288776-8A1D-4E27-9433-DC8A224E7B2D}" srcOrd="10" destOrd="0" presId="urn:microsoft.com/office/officeart/2005/8/layout/vProcess5"/>
    <dgm:cxn modelId="{2CAF3F1A-A3C0-452F-9788-3B656768E747}" type="presParOf" srcId="{D49DD957-BD93-44A1-A392-4122A0A5F590}" destId="{3BA63A11-7E14-4DF0-8271-655CEFF4AD8F}" srcOrd="11" destOrd="0" presId="urn:microsoft.com/office/officeart/2005/8/layout/vProcess5"/>
    <dgm:cxn modelId="{1E120F3B-F7AE-4367-AEF6-A0E4401310A0}" type="presParOf" srcId="{D49DD957-BD93-44A1-A392-4122A0A5F590}" destId="{EC965236-B7B2-4E69-B066-2CF113480E65}" srcOrd="12" destOrd="0" presId="urn:microsoft.com/office/officeart/2005/8/layout/vProcess5"/>
    <dgm:cxn modelId="{8845E7A3-FB8F-4B33-96B2-50DD2E9A22A4}" type="presParOf" srcId="{D49DD957-BD93-44A1-A392-4122A0A5F590}" destId="{FD6E8FD4-3F61-48BF-B98D-111ACBC84DCC}" srcOrd="13" destOrd="0" presId="urn:microsoft.com/office/officeart/2005/8/layout/vProcess5"/>
    <dgm:cxn modelId="{AB2EB3AA-32A9-422C-92CF-7E57A230424D}" type="presParOf" srcId="{D49DD957-BD93-44A1-A392-4122A0A5F590}" destId="{E032B7E3-EB3B-4257-8D78-707D13118489}" srcOrd="14" destOrd="0" presId="urn:microsoft.com/office/officeart/2005/8/layout/vProcess5"/>
  </dgm:cxnLst>
  <dgm:bg/>
  <dgm:whole/>
</dgm:dataModel>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6.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9.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5517B4B-F494-43EC-85AB-EEF9FA41A21D}" type="datetimeFigureOut">
              <a:rPr lang="zh-CN" altLang="en-US" smtClean="0"/>
              <a:pPr/>
              <a:t>2017/3/10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960F4B0-9180-452D-9BC5-ABD8F80F653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8" Type="http://schemas.openxmlformats.org/officeDocument/2006/relationships/hyperlink" Target="http://www.csc.edu.cn/chuguo/s/763" TargetMode="External"/><Relationship Id="rId3" Type="http://schemas.openxmlformats.org/officeDocument/2006/relationships/hyperlink" Target="http://www.csc.edu.cn/chuguo/s/713" TargetMode="External"/><Relationship Id="rId7" Type="http://schemas.openxmlformats.org/officeDocument/2006/relationships/hyperlink" Target="http://www.csc.edu.cn/chuguo/s/754"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www.csc.edu.cn/article/743" TargetMode="External"/><Relationship Id="rId11" Type="http://schemas.openxmlformats.org/officeDocument/2006/relationships/hyperlink" Target="http://www.csc.edu.cn/chuguo/s/791" TargetMode="External"/><Relationship Id="rId5" Type="http://schemas.openxmlformats.org/officeDocument/2006/relationships/hyperlink" Target="http://www.csc.edu.cn/chuguo/s/725" TargetMode="External"/><Relationship Id="rId10" Type="http://schemas.openxmlformats.org/officeDocument/2006/relationships/hyperlink" Target="http://www.csc.edu.cn/chuguo/s/780" TargetMode="External"/><Relationship Id="rId4" Type="http://schemas.openxmlformats.org/officeDocument/2006/relationships/hyperlink" Target="http://www.csc.edu.cn/chuguo/s/704" TargetMode="External"/><Relationship Id="rId9" Type="http://schemas.openxmlformats.org/officeDocument/2006/relationships/hyperlink" Target="http://www.csc.edu.cn/article/798"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32500</a:t>
            </a:r>
            <a:r>
              <a:rPr lang="zh-CN" altLang="en-US" dirty="0" smtClean="0"/>
              <a:t>名</a:t>
            </a:r>
          </a:p>
        </p:txBody>
      </p:sp>
      <p:sp>
        <p:nvSpPr>
          <p:cNvPr id="4" name="灯片编号占位符 3"/>
          <p:cNvSpPr>
            <a:spLocks noGrp="1"/>
          </p:cNvSpPr>
          <p:nvPr>
            <p:ph type="sldNum" sz="quarter" idx="10"/>
          </p:nvPr>
        </p:nvSpPr>
        <p:spPr/>
        <p:txBody>
          <a:bodyPr/>
          <a:lstStyle/>
          <a:p>
            <a:fld id="{D960F4B0-9180-452D-9BC5-ABD8F80F653E}" type="slidenum">
              <a:rPr lang="zh-CN" altLang="en-US" smtClean="0"/>
              <a:pPr/>
              <a:t>3</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60F4B0-9180-452D-9BC5-ABD8F80F653E}" type="slidenum">
              <a:rPr lang="zh-CN" altLang="en-US" smtClean="0"/>
              <a:pPr/>
              <a:t>25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t>（包括伙食费、住宿费、注册费、交通费、电话费、书籍资料费、医疗保险费、交际费、一次性安置费、签证延长费、零用费和学术活动补助费等）</a:t>
            </a:r>
            <a:endParaRPr lang="en-US" altLang="zh-CN" sz="1200" dirty="0" smtClean="0"/>
          </a:p>
          <a:p>
            <a:r>
              <a:rPr lang="en-US" altLang="zh-CN" dirty="0" smtClean="0"/>
              <a:t>1.</a:t>
            </a:r>
            <a:r>
              <a:rPr lang="zh-CN" altLang="en-US" dirty="0" smtClean="0"/>
              <a:t>高级研究学者：</a:t>
            </a:r>
            <a:r>
              <a:rPr lang="en-US" altLang="zh-CN" dirty="0" smtClean="0"/>
              <a:t>3-6</a:t>
            </a:r>
            <a:r>
              <a:rPr lang="zh-CN" altLang="en-US" dirty="0" smtClean="0"/>
              <a:t>个月。</a:t>
            </a:r>
          </a:p>
          <a:p>
            <a:r>
              <a:rPr lang="en-US" altLang="zh-CN" dirty="0" smtClean="0"/>
              <a:t>2.</a:t>
            </a:r>
            <a:r>
              <a:rPr lang="zh-CN" altLang="en-US" dirty="0" smtClean="0"/>
              <a:t>访问学者：</a:t>
            </a:r>
            <a:r>
              <a:rPr lang="en-US" altLang="zh-CN" dirty="0" smtClean="0"/>
              <a:t>3-12</a:t>
            </a:r>
            <a:r>
              <a:rPr lang="zh-CN" altLang="en-US" dirty="0" smtClean="0"/>
              <a:t>个月。</a:t>
            </a:r>
          </a:p>
          <a:p>
            <a:r>
              <a:rPr lang="en-US" altLang="zh-CN" dirty="0" smtClean="0"/>
              <a:t>3.</a:t>
            </a:r>
            <a:r>
              <a:rPr lang="zh-CN" altLang="en-US" dirty="0" smtClean="0"/>
              <a:t>博士后：</a:t>
            </a:r>
            <a:r>
              <a:rPr lang="en-US" altLang="zh-CN" dirty="0" smtClean="0"/>
              <a:t>6-24</a:t>
            </a:r>
            <a:r>
              <a:rPr lang="zh-CN" altLang="en-US" dirty="0" smtClean="0"/>
              <a:t>个月。</a:t>
            </a:r>
          </a:p>
          <a:p>
            <a:r>
              <a:rPr lang="en-US" altLang="zh-CN" dirty="0" smtClean="0"/>
              <a:t>4.</a:t>
            </a:r>
            <a:r>
              <a:rPr lang="zh-CN" altLang="en-US" dirty="0" smtClean="0"/>
              <a:t>赴国外攻读博士学位研究生：一般为</a:t>
            </a:r>
            <a:r>
              <a:rPr lang="en-US" altLang="zh-CN" dirty="0" smtClean="0"/>
              <a:t>36-48</a:t>
            </a:r>
            <a:r>
              <a:rPr lang="zh-CN" altLang="en-US" dirty="0" smtClean="0"/>
              <a:t>个月，具体以留学目的国及院校学制或外方出具的录取通知书或邀请信为准。</a:t>
            </a:r>
          </a:p>
          <a:p>
            <a:r>
              <a:rPr lang="en-US" altLang="zh-CN" dirty="0" smtClean="0"/>
              <a:t>5.</a:t>
            </a:r>
            <a:r>
              <a:rPr lang="zh-CN" altLang="en-US" dirty="0" smtClean="0"/>
              <a:t>联合培养博士生（在国内攻读博士学位期间赴国外从事研究）：</a:t>
            </a:r>
            <a:r>
              <a:rPr lang="en-US" altLang="zh-CN" dirty="0" smtClean="0"/>
              <a:t>6-24</a:t>
            </a:r>
            <a:r>
              <a:rPr lang="zh-CN" altLang="en-US" dirty="0" smtClean="0"/>
              <a:t>个月。</a:t>
            </a:r>
          </a:p>
          <a:p>
            <a:r>
              <a:rPr lang="en-US" altLang="zh-CN" dirty="0" smtClean="0"/>
              <a:t>6.</a:t>
            </a:r>
            <a:r>
              <a:rPr lang="zh-CN" altLang="en-US" dirty="0" smtClean="0"/>
              <a:t>赴国外攻读硕士学位研究生：</a:t>
            </a:r>
            <a:r>
              <a:rPr lang="en-US" altLang="zh-CN" dirty="0" smtClean="0"/>
              <a:t>12-24</a:t>
            </a:r>
            <a:r>
              <a:rPr lang="zh-CN" altLang="en-US" dirty="0" smtClean="0"/>
              <a:t>个月</a:t>
            </a:r>
            <a:r>
              <a:rPr lang="en-US" altLang="zh-CN" dirty="0" smtClean="0"/>
              <a:t>,</a:t>
            </a:r>
            <a:r>
              <a:rPr lang="zh-CN" altLang="en-US" dirty="0" smtClean="0"/>
              <a:t>具体以留学目的国及院校学制或外方出具的录取通知书或邀请信为准。</a:t>
            </a:r>
          </a:p>
          <a:p>
            <a:r>
              <a:rPr lang="en-US" altLang="zh-CN" dirty="0" smtClean="0"/>
              <a:t>7.</a:t>
            </a:r>
            <a:r>
              <a:rPr lang="zh-CN" altLang="en-US" dirty="0" smtClean="0"/>
              <a:t>联合培养硕士生（在国内攻读硕士学位期间赴国外学习）</a:t>
            </a:r>
            <a:r>
              <a:rPr lang="en-US" altLang="zh-CN" dirty="0" smtClean="0"/>
              <a:t>:3-12</a:t>
            </a:r>
            <a:r>
              <a:rPr lang="zh-CN" altLang="en-US" dirty="0" smtClean="0"/>
              <a:t>个月。</a:t>
            </a:r>
          </a:p>
          <a:p>
            <a:r>
              <a:rPr lang="en-US" altLang="zh-CN" dirty="0" smtClean="0"/>
              <a:t>8.</a:t>
            </a:r>
            <a:r>
              <a:rPr lang="zh-CN" altLang="en-US" dirty="0" smtClean="0"/>
              <a:t>赴国外攻读学士学位本科生：一般为</a:t>
            </a:r>
            <a:r>
              <a:rPr lang="en-US" altLang="zh-CN" dirty="0" smtClean="0"/>
              <a:t>36-60</a:t>
            </a:r>
            <a:r>
              <a:rPr lang="zh-CN" altLang="en-US" dirty="0" smtClean="0"/>
              <a:t>个月，具体以相关项目规定为准。</a:t>
            </a:r>
          </a:p>
          <a:p>
            <a:r>
              <a:rPr lang="en-US" altLang="zh-CN" dirty="0" smtClean="0"/>
              <a:t>9.</a:t>
            </a:r>
            <a:r>
              <a:rPr lang="zh-CN" altLang="en-US" dirty="0" smtClean="0"/>
              <a:t>本科插班生（在国内攻读学士学位期间赴国外学习、毕业设计或实习等）：</a:t>
            </a:r>
            <a:r>
              <a:rPr lang="en-US" altLang="zh-CN" dirty="0" smtClean="0"/>
              <a:t>3-12</a:t>
            </a:r>
            <a:r>
              <a:rPr lang="zh-CN" altLang="en-US" dirty="0" smtClean="0"/>
              <a:t>个月。</a:t>
            </a:r>
          </a:p>
          <a:p>
            <a:endParaRPr lang="zh-CN" altLang="en-US" dirty="0"/>
          </a:p>
        </p:txBody>
      </p:sp>
      <p:sp>
        <p:nvSpPr>
          <p:cNvPr id="4" name="灯片编号占位符 3"/>
          <p:cNvSpPr>
            <a:spLocks noGrp="1"/>
          </p:cNvSpPr>
          <p:nvPr>
            <p:ph type="sldNum" sz="quarter" idx="10"/>
          </p:nvPr>
        </p:nvSpPr>
        <p:spPr/>
        <p:txBody>
          <a:bodyPr/>
          <a:lstStyle/>
          <a:p>
            <a:fld id="{D960F4B0-9180-452D-9BC5-ABD8F80F653E}" type="slidenum">
              <a:rPr lang="zh-CN" altLang="en-US" smtClean="0"/>
              <a:pPr/>
              <a:t>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lnSpcReduction="10000"/>
          </a:bodyPr>
          <a:lstStyle/>
          <a:p>
            <a:r>
              <a:rPr lang="en-US" altLang="zh-CN" dirty="0" smtClean="0"/>
              <a:t>2017</a:t>
            </a:r>
            <a:r>
              <a:rPr lang="zh-CN" altLang="en-US" dirty="0" smtClean="0"/>
              <a:t>年计划选派各类国家公派留学人员</a:t>
            </a:r>
            <a:r>
              <a:rPr lang="en-US" altLang="zh-CN" dirty="0" smtClean="0"/>
              <a:t>32500</a:t>
            </a:r>
            <a:r>
              <a:rPr lang="zh-CN" altLang="en-US" dirty="0" smtClean="0"/>
              <a:t>名</a:t>
            </a:r>
            <a:endParaRPr lang="en-US" altLang="zh-CN" dirty="0" smtClean="0"/>
          </a:p>
          <a:p>
            <a:r>
              <a:rPr lang="en-US" altLang="zh-CN" dirty="0" smtClean="0"/>
              <a:t>1.</a:t>
            </a:r>
            <a:r>
              <a:rPr lang="zh-CN" altLang="en-US" dirty="0" smtClean="0">
                <a:hlinkClick r:id="rId3"/>
              </a:rPr>
              <a:t>国家公派高级研究学者、访问学者、博士后项目</a:t>
            </a:r>
            <a:r>
              <a:rPr lang="zh-CN" altLang="en-US" dirty="0" smtClean="0"/>
              <a:t>计划选派</a:t>
            </a:r>
            <a:r>
              <a:rPr lang="en-US" altLang="zh-CN" dirty="0" smtClean="0"/>
              <a:t>3500</a:t>
            </a:r>
            <a:r>
              <a:rPr lang="zh-CN" altLang="en-US" dirty="0" smtClean="0"/>
              <a:t>人。选派类别包括高级研究学者、访问学者和博士后。</a:t>
            </a:r>
          </a:p>
          <a:p>
            <a:r>
              <a:rPr lang="en-US" altLang="zh-CN" dirty="0" smtClean="0"/>
              <a:t>2.</a:t>
            </a:r>
            <a:r>
              <a:rPr lang="zh-CN" altLang="en-US" dirty="0" smtClean="0">
                <a:hlinkClick r:id="rId4"/>
              </a:rPr>
              <a:t>国家建设高水平大学公派研究生项目</a:t>
            </a:r>
            <a:r>
              <a:rPr lang="zh-CN" altLang="en-US" dirty="0" smtClean="0"/>
              <a:t>计划选派</a:t>
            </a:r>
            <a:r>
              <a:rPr lang="en-US" altLang="zh-CN" dirty="0" smtClean="0"/>
              <a:t>9500</a:t>
            </a:r>
            <a:r>
              <a:rPr lang="zh-CN" altLang="en-US" dirty="0" smtClean="0"/>
              <a:t>人，选派类别包括赴国外攻读博士学位研究生和联合培养博士生；博士生导师短期出国交流项目计划选派</a:t>
            </a:r>
            <a:r>
              <a:rPr lang="en-US" altLang="zh-CN" dirty="0" smtClean="0"/>
              <a:t>500</a:t>
            </a:r>
            <a:r>
              <a:rPr lang="zh-CN" altLang="en-US" dirty="0" smtClean="0"/>
              <a:t>人，选派类别为高级研究学者。</a:t>
            </a:r>
          </a:p>
          <a:p>
            <a:r>
              <a:rPr lang="en-US" altLang="zh-CN" dirty="0" smtClean="0"/>
              <a:t>3.</a:t>
            </a:r>
            <a:r>
              <a:rPr lang="zh-CN" altLang="en-US" dirty="0" smtClean="0">
                <a:hlinkClick r:id="rId5"/>
              </a:rPr>
              <a:t>国家公派硕士研究生项目</a:t>
            </a:r>
            <a:r>
              <a:rPr lang="zh-CN" altLang="en-US" dirty="0" smtClean="0"/>
              <a:t>计划选派</a:t>
            </a:r>
            <a:r>
              <a:rPr lang="en-US" altLang="zh-CN" dirty="0" smtClean="0"/>
              <a:t>800</a:t>
            </a:r>
            <a:r>
              <a:rPr lang="zh-CN" altLang="en-US" dirty="0" smtClean="0"/>
              <a:t>人，选派类别包括赴国外攻读硕士学位研究生和联合培养硕士生。</a:t>
            </a:r>
          </a:p>
          <a:p>
            <a:r>
              <a:rPr lang="en-US" altLang="zh-CN" dirty="0" smtClean="0"/>
              <a:t>4.</a:t>
            </a:r>
            <a:r>
              <a:rPr lang="zh-CN" altLang="en-US" dirty="0" smtClean="0">
                <a:hlinkClick r:id="rId6"/>
              </a:rPr>
              <a:t>优秀本科生国际交流项目</a:t>
            </a:r>
            <a:r>
              <a:rPr lang="zh-CN" altLang="en-US" dirty="0" smtClean="0"/>
              <a:t>计划选派</a:t>
            </a:r>
            <a:r>
              <a:rPr lang="en-US" altLang="zh-CN" dirty="0" smtClean="0"/>
              <a:t>5000</a:t>
            </a:r>
            <a:r>
              <a:rPr lang="zh-CN" altLang="en-US" dirty="0" smtClean="0"/>
              <a:t>人，选派类别为本科插班生。</a:t>
            </a:r>
          </a:p>
          <a:p>
            <a:r>
              <a:rPr lang="en-US" altLang="zh-CN" dirty="0" smtClean="0"/>
              <a:t>5.</a:t>
            </a:r>
            <a:r>
              <a:rPr lang="zh-CN" altLang="en-US" dirty="0" smtClean="0">
                <a:hlinkClick r:id="rId7"/>
              </a:rPr>
              <a:t>高校合作项目（青年骨干教师出国研修项目）</a:t>
            </a:r>
            <a:r>
              <a:rPr lang="zh-CN" altLang="en-US" dirty="0" smtClean="0"/>
              <a:t>计划选派</a:t>
            </a:r>
            <a:r>
              <a:rPr lang="en-US" altLang="zh-CN" dirty="0" smtClean="0"/>
              <a:t>3900</a:t>
            </a:r>
            <a:r>
              <a:rPr lang="zh-CN" altLang="en-US" dirty="0" smtClean="0"/>
              <a:t>人，选派类别包括访问学者和博士后。</a:t>
            </a:r>
          </a:p>
          <a:p>
            <a:r>
              <a:rPr lang="en-US" altLang="zh-CN" dirty="0" smtClean="0"/>
              <a:t>6.</a:t>
            </a:r>
            <a:r>
              <a:rPr lang="zh-CN" altLang="en-US" dirty="0" smtClean="0"/>
              <a:t>地方和行业部门合作项目计划选派</a:t>
            </a:r>
            <a:r>
              <a:rPr lang="en-US" altLang="zh-CN" dirty="0" smtClean="0"/>
              <a:t>3400</a:t>
            </a:r>
            <a:r>
              <a:rPr lang="zh-CN" altLang="en-US" dirty="0" smtClean="0"/>
              <a:t>人，其中</a:t>
            </a:r>
            <a:r>
              <a:rPr lang="zh-CN" altLang="en-US" dirty="0" smtClean="0">
                <a:hlinkClick r:id="rId8"/>
              </a:rPr>
              <a:t>西部地区人才培养特别项目及地方合作项目</a:t>
            </a:r>
            <a:r>
              <a:rPr lang="en-US" altLang="zh-CN" dirty="0" smtClean="0"/>
              <a:t>2800</a:t>
            </a:r>
            <a:r>
              <a:rPr lang="zh-CN" altLang="en-US" dirty="0" smtClean="0"/>
              <a:t>人，选派类别包括高级研究学者、访问学者和博士后；与行业部门合作项目</a:t>
            </a:r>
            <a:r>
              <a:rPr lang="en-US" altLang="zh-CN" dirty="0" smtClean="0"/>
              <a:t>600</a:t>
            </a:r>
            <a:r>
              <a:rPr lang="zh-CN" altLang="en-US" dirty="0" smtClean="0"/>
              <a:t>人。</a:t>
            </a:r>
          </a:p>
          <a:p>
            <a:r>
              <a:rPr lang="en-US" altLang="zh-CN" dirty="0" smtClean="0"/>
              <a:t>7</a:t>
            </a:r>
            <a:r>
              <a:rPr lang="en-US" altLang="zh-CN" dirty="0" smtClean="0">
                <a:hlinkClick r:id="rId9"/>
              </a:rPr>
              <a:t>.</a:t>
            </a:r>
            <a:r>
              <a:rPr lang="zh-CN" altLang="en-US" dirty="0" smtClean="0">
                <a:hlinkClick r:id="rId9"/>
              </a:rPr>
              <a:t>国际区域问题研究及外语高层次人才培养项目</a:t>
            </a:r>
            <a:r>
              <a:rPr lang="zh-CN" altLang="en-US" dirty="0" smtClean="0"/>
              <a:t>和政府互换奖学金项目计划选派</a:t>
            </a:r>
            <a:r>
              <a:rPr lang="en-US" altLang="zh-CN" dirty="0" smtClean="0"/>
              <a:t>2300</a:t>
            </a:r>
            <a:r>
              <a:rPr lang="zh-CN" altLang="en-US" dirty="0" smtClean="0"/>
              <a:t>人，选派类别包括访问学者、博士后、赴国外攻读博士学位研究生、联合培养博士生、赴国外攻读硕士学位研究生、联合培养硕士生、赴国外攻读学士学位本科生和本科插班生。</a:t>
            </a:r>
          </a:p>
          <a:p>
            <a:r>
              <a:rPr lang="en-US" altLang="zh-CN" dirty="0" smtClean="0"/>
              <a:t>8.</a:t>
            </a:r>
            <a:r>
              <a:rPr lang="zh-CN" altLang="en-US" dirty="0" smtClean="0">
                <a:hlinkClick r:id="rId10"/>
              </a:rPr>
              <a:t>艺术类人才特别培养项目</a:t>
            </a:r>
            <a:r>
              <a:rPr lang="zh-CN" altLang="en-US" dirty="0" smtClean="0"/>
              <a:t>计划选派</a:t>
            </a:r>
            <a:r>
              <a:rPr lang="en-US" altLang="zh-CN" dirty="0" smtClean="0"/>
              <a:t>300</a:t>
            </a:r>
            <a:r>
              <a:rPr lang="zh-CN" altLang="en-US" dirty="0" smtClean="0"/>
              <a:t>人，选派类别包括访问学者、博士后、赴国外攻读博士学位研究生、联合培养博士生、赴国外攻读硕士学位研究生、联合培养硕士生和本科插班生。</a:t>
            </a:r>
          </a:p>
          <a:p>
            <a:r>
              <a:rPr lang="en-US" altLang="zh-CN" dirty="0" smtClean="0"/>
              <a:t>9.</a:t>
            </a:r>
            <a:r>
              <a:rPr lang="zh-CN" altLang="en-US" dirty="0" smtClean="0"/>
              <a:t>国外合作项目计划选派</a:t>
            </a:r>
            <a:r>
              <a:rPr lang="en-US" altLang="zh-CN" dirty="0" smtClean="0"/>
              <a:t>3300</a:t>
            </a:r>
            <a:r>
              <a:rPr lang="zh-CN" altLang="en-US" dirty="0" smtClean="0"/>
              <a:t>人。国外合作项目是指与外方机构签署协议并由中外双方联合评审、联合资助的项目，如</a:t>
            </a:r>
            <a:r>
              <a:rPr lang="zh-CN" altLang="en-US" dirty="0" smtClean="0">
                <a:hlinkClick r:id="rId11"/>
              </a:rPr>
              <a:t>国际组织实习项目</a:t>
            </a:r>
            <a:r>
              <a:rPr lang="zh-CN" altLang="en-US" dirty="0" smtClean="0"/>
              <a:t>、中美富布莱特项目、中英联合志奋领奖学金、中法蔡元培交流合作项目、中德学者短期合作交流项目等。</a:t>
            </a:r>
          </a:p>
          <a:p>
            <a:endParaRPr lang="zh-CN" altLang="en-US" dirty="0"/>
          </a:p>
        </p:txBody>
      </p:sp>
      <p:sp>
        <p:nvSpPr>
          <p:cNvPr id="4" name="灯片编号占位符 3"/>
          <p:cNvSpPr>
            <a:spLocks noGrp="1"/>
          </p:cNvSpPr>
          <p:nvPr>
            <p:ph type="sldNum" sz="quarter" idx="10"/>
          </p:nvPr>
        </p:nvSpPr>
        <p:spPr/>
        <p:txBody>
          <a:bodyPr/>
          <a:lstStyle/>
          <a:p>
            <a:fld id="{D960F4B0-9180-452D-9BC5-ABD8F80F653E}" type="slidenum">
              <a:rPr lang="zh-CN" altLang="en-US" smtClean="0"/>
              <a:pPr/>
              <a:t>7</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D960F4B0-9180-452D-9BC5-ABD8F80F653E}" type="slidenum">
              <a:rPr lang="zh-CN" altLang="en-US" smtClean="0"/>
              <a:pPr/>
              <a:t>8</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32500</a:t>
            </a:r>
            <a:r>
              <a:rPr lang="zh-CN" altLang="en-US" dirty="0" smtClean="0"/>
              <a:t>名</a:t>
            </a:r>
          </a:p>
        </p:txBody>
      </p:sp>
      <p:sp>
        <p:nvSpPr>
          <p:cNvPr id="4" name="灯片编号占位符 3"/>
          <p:cNvSpPr>
            <a:spLocks noGrp="1"/>
          </p:cNvSpPr>
          <p:nvPr>
            <p:ph type="sldNum" sz="quarter" idx="10"/>
          </p:nvPr>
        </p:nvSpPr>
        <p:spPr/>
        <p:txBody>
          <a:bodyPr/>
          <a:lstStyle/>
          <a:p>
            <a:fld id="{D960F4B0-9180-452D-9BC5-ABD8F80F653E}" type="slidenum">
              <a:rPr lang="zh-CN" altLang="en-US" smtClean="0"/>
              <a:pPr/>
              <a:t>14</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核原件要求是</a:t>
            </a:r>
            <a:r>
              <a:rPr lang="en-US" altLang="zh-CN" dirty="0" smtClean="0"/>
              <a:t>2</a:t>
            </a:r>
            <a:r>
              <a:rPr lang="zh-CN" altLang="en-US" dirty="0" smtClean="0"/>
              <a:t>个本单位人签字加单位公章</a:t>
            </a:r>
          </a:p>
          <a:p>
            <a:endParaRPr lang="zh-CN" altLang="en-US" dirty="0"/>
          </a:p>
        </p:txBody>
      </p:sp>
      <p:sp>
        <p:nvSpPr>
          <p:cNvPr id="4" name="灯片编号占位符 3"/>
          <p:cNvSpPr>
            <a:spLocks noGrp="1"/>
          </p:cNvSpPr>
          <p:nvPr>
            <p:ph type="sldNum" sz="quarter" idx="10"/>
          </p:nvPr>
        </p:nvSpPr>
        <p:spPr/>
        <p:txBody>
          <a:bodyPr/>
          <a:lstStyle/>
          <a:p>
            <a:fld id="{D960F4B0-9180-452D-9BC5-ABD8F80F653E}" type="slidenum">
              <a:rPr lang="zh-CN" altLang="en-US" smtClean="0"/>
              <a:pPr/>
              <a:t>16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32500</a:t>
            </a:r>
            <a:r>
              <a:rPr lang="zh-CN" altLang="en-US" dirty="0" smtClean="0"/>
              <a:t>名</a:t>
            </a:r>
          </a:p>
        </p:txBody>
      </p:sp>
      <p:sp>
        <p:nvSpPr>
          <p:cNvPr id="4" name="灯片编号占位符 3"/>
          <p:cNvSpPr>
            <a:spLocks noGrp="1"/>
          </p:cNvSpPr>
          <p:nvPr>
            <p:ph type="sldNum" sz="quarter" idx="10"/>
          </p:nvPr>
        </p:nvSpPr>
        <p:spPr/>
        <p:txBody>
          <a:bodyPr/>
          <a:lstStyle/>
          <a:p>
            <a:fld id="{D960F4B0-9180-452D-9BC5-ABD8F80F653E}" type="slidenum">
              <a:rPr lang="zh-CN" altLang="en-US" smtClean="0"/>
              <a:pPr/>
              <a:t>17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60F4B0-9180-452D-9BC5-ABD8F80F653E}" type="slidenum">
              <a:rPr lang="zh-CN" altLang="en-US" smtClean="0"/>
              <a:pPr/>
              <a:t>20</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960F4B0-9180-452D-9BC5-ABD8F80F653E}" type="slidenum">
              <a:rPr lang="zh-CN" altLang="en-US" smtClean="0"/>
              <a:pPr/>
              <a:t>24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3">
        <a:schemeClr val="bg1"/>
      </p:bgRef>
    </p:bg>
    <p:spTree>
      <p:nvGrpSpPr>
        <p:cNvPr id="1" name=""/>
        <p:cNvGrpSpPr/>
        <p:nvPr/>
      </p:nvGrpSpPr>
      <p:grpSpPr>
        <a:xfrm>
          <a:off x="0" y="0"/>
          <a:ext cx="0" cy="0"/>
          <a:chOff x="0" y="0"/>
          <a:chExt cx="0" cy="0"/>
        </a:xfrm>
      </p:grpSpPr>
      <p:sp>
        <p:nvSpPr>
          <p:cNvPr id="12" name="矩形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圆角矩形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副标题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p:txBody>
          <a:bodyPr/>
          <a:lstStyle/>
          <a:p>
            <a:fld id="{6B4C29DD-14EC-4BF4-B0C2-EFC39533DC69}" type="datetimeFigureOut">
              <a:rPr lang="zh-CN" altLang="en-US" smtClean="0"/>
              <a:pPr/>
              <a:t>2017/3/10</a:t>
            </a:fld>
            <a:endParaRPr lang="zh-CN" altLang="en-US"/>
          </a:p>
        </p:txBody>
      </p:sp>
      <p:sp>
        <p:nvSpPr>
          <p:cNvPr id="17" name="页脚占位符 16"/>
          <p:cNvSpPr>
            <a:spLocks noGrp="1"/>
          </p:cNvSpPr>
          <p:nvPr>
            <p:ph type="ftr" sz="quarter" idx="11"/>
          </p:nvPr>
        </p:nvSpPr>
        <p:spPr/>
        <p:txBody>
          <a:bodyPr/>
          <a:lstStyle/>
          <a:p>
            <a:endParaRPr lang="zh-CN" altLang="en-US"/>
          </a:p>
        </p:txBody>
      </p:sp>
      <p:sp>
        <p:nvSpPr>
          <p:cNvPr id="29" name="灯片编号占位符 28"/>
          <p:cNvSpPr>
            <a:spLocks noGrp="1"/>
          </p:cNvSpPr>
          <p:nvPr>
            <p:ph type="sldNum" sz="quarter" idx="12"/>
          </p:nvPr>
        </p:nvSpPr>
        <p:spPr/>
        <p:txBody>
          <a:bodyPr lIns="0" tIns="0" rIns="0" bIns="0">
            <a:noAutofit/>
          </a:bodyPr>
          <a:lstStyle>
            <a:lvl1pPr>
              <a:defRPr sz="1400">
                <a:solidFill>
                  <a:srgbClr val="FFFFFF"/>
                </a:solidFill>
              </a:defRPr>
            </a:lvl1pPr>
          </a:lstStyle>
          <a:p>
            <a:fld id="{CC2EED44-F3EB-45BE-9352-ACAEA95C45BF}" type="slidenum">
              <a:rPr lang="zh-CN" altLang="en-US" smtClean="0"/>
              <a:pPr/>
              <a:t>‹#›</a:t>
            </a:fld>
            <a:endParaRPr lang="zh-CN" altLang="en-US"/>
          </a:p>
        </p:txBody>
      </p:sp>
      <p:sp>
        <p:nvSpPr>
          <p:cNvPr id="7" name="矩形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标题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zh-CN" altLang="en-US" smtClean="0"/>
              <a:t>单击此处编辑母版标题样式</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6B4C29DD-14EC-4BF4-B0C2-EFC39533DC69}" type="datetimeFigureOut">
              <a:rPr lang="zh-CN" altLang="en-US" smtClean="0"/>
              <a:pPr/>
              <a:t>2017/3/10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EED44-F3EB-45BE-9352-ACAEA95C45BF}"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1"/>
            <a:ext cx="201168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914400" y="274640"/>
            <a:ext cx="55626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6B4C29DD-14EC-4BF4-B0C2-EFC39533DC69}" type="datetimeFigureOut">
              <a:rPr lang="zh-CN" altLang="en-US" smtClean="0"/>
              <a:pPr/>
              <a:t>2017/3/10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EED44-F3EB-45BE-9352-ACAEA95C45BF}"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4" name="日期占位符 3"/>
          <p:cNvSpPr>
            <a:spLocks noGrp="1"/>
          </p:cNvSpPr>
          <p:nvPr>
            <p:ph type="dt" sz="half" idx="10"/>
          </p:nvPr>
        </p:nvSpPr>
        <p:spPr/>
        <p:txBody>
          <a:bodyPr/>
          <a:lstStyle/>
          <a:p>
            <a:fld id="{6B4C29DD-14EC-4BF4-B0C2-EFC39533DC69}" type="datetimeFigureOut">
              <a:rPr lang="zh-CN" altLang="en-US" smtClean="0"/>
              <a:pPr/>
              <a:t>2017/3/10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EED44-F3EB-45BE-9352-ACAEA95C45BF}" type="slidenum">
              <a:rPr lang="zh-CN" altLang="en-US" smtClean="0"/>
              <a:pPr/>
              <a:t>‹#›</a:t>
            </a:fld>
            <a:endParaRPr lang="zh-CN" altLang="en-US"/>
          </a:p>
        </p:txBody>
      </p:sp>
      <p:sp>
        <p:nvSpPr>
          <p:cNvPr id="8" name="内容占位符 7"/>
          <p:cNvSpPr>
            <a:spLocks noGrp="1"/>
          </p:cNvSpPr>
          <p:nvPr>
            <p:ph sz="quarter" idx="1"/>
          </p:nvPr>
        </p:nvSpPr>
        <p:spPr>
          <a:xfrm>
            <a:off x="914400" y="1447800"/>
            <a:ext cx="777240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1"/>
      </p:bgRef>
    </p:bg>
    <p:spTree>
      <p:nvGrpSpPr>
        <p:cNvPr id="1" name=""/>
        <p:cNvGrpSpPr/>
        <p:nvPr/>
      </p:nvGrpSpPr>
      <p:grpSpPr>
        <a:xfrm>
          <a:off x="0" y="0"/>
          <a:ext cx="0" cy="0"/>
          <a:chOff x="0" y="0"/>
          <a:chExt cx="0" cy="0"/>
        </a:xfrm>
      </p:grpSpPr>
      <p:sp>
        <p:nvSpPr>
          <p:cNvPr id="11" name="矩形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圆角矩形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722313" y="952500"/>
            <a:ext cx="7772400" cy="1362075"/>
          </a:xfrm>
        </p:spPr>
        <p:txBody>
          <a:bodyPr anchor="b" anchorCtr="0"/>
          <a:lstStyle>
            <a:lvl1pPr algn="l">
              <a:buNone/>
              <a:defRPr sz="4000" b="0" cap="none"/>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6B4C29DD-14EC-4BF4-B0C2-EFC39533DC69}" type="datetimeFigureOut">
              <a:rPr lang="zh-CN" altLang="en-US" smtClean="0"/>
              <a:pPr/>
              <a:t>2017/3/10</a:t>
            </a:fld>
            <a:endParaRPr lang="zh-CN" altLang="en-US"/>
          </a:p>
        </p:txBody>
      </p:sp>
      <p:sp>
        <p:nvSpPr>
          <p:cNvPr id="5" name="页脚占位符 4"/>
          <p:cNvSpPr>
            <a:spLocks noGrp="1"/>
          </p:cNvSpPr>
          <p:nvPr>
            <p:ph type="ftr" sz="quarter" idx="11"/>
          </p:nvPr>
        </p:nvSpPr>
        <p:spPr>
          <a:xfrm>
            <a:off x="800100" y="6172200"/>
            <a:ext cx="4000500" cy="457200"/>
          </a:xfrm>
        </p:spPr>
        <p:txBody>
          <a:bodyPr/>
          <a:lstStyle/>
          <a:p>
            <a:endParaRPr lang="zh-CN" altLang="en-US"/>
          </a:p>
        </p:txBody>
      </p:sp>
      <p:sp>
        <p:nvSpPr>
          <p:cNvPr id="7" name="矩形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矩形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矩形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灯片编号占位符 5"/>
          <p:cNvSpPr>
            <a:spLocks noGrp="1"/>
          </p:cNvSpPr>
          <p:nvPr>
            <p:ph type="sldNum" sz="quarter" idx="12"/>
          </p:nvPr>
        </p:nvSpPr>
        <p:spPr>
          <a:xfrm>
            <a:off x="146304" y="6208776"/>
            <a:ext cx="457200" cy="457200"/>
          </a:xfrm>
        </p:spPr>
        <p:txBody>
          <a:bodyPr/>
          <a:lstStyle/>
          <a:p>
            <a:fld id="{CC2EED44-F3EB-45BE-9352-ACAEA95C45BF}"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6B4C29DD-14EC-4BF4-B0C2-EFC39533DC69}" type="datetimeFigureOut">
              <a:rPr lang="zh-CN" altLang="en-US" smtClean="0"/>
              <a:pPr/>
              <a:t>2017/3/10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2EED44-F3EB-45BE-9352-ACAEA95C45BF}" type="slidenum">
              <a:rPr lang="zh-CN" altLang="en-US" smtClean="0"/>
              <a:pPr/>
              <a:t>‹#›</a:t>
            </a:fld>
            <a:endParaRPr lang="zh-CN" altLang="en-US"/>
          </a:p>
        </p:txBody>
      </p:sp>
      <p:sp>
        <p:nvSpPr>
          <p:cNvPr id="9" name="内容占位符 8"/>
          <p:cNvSpPr>
            <a:spLocks noGrp="1"/>
          </p:cNvSpPr>
          <p:nvPr>
            <p:ph sz="quarter" idx="1"/>
          </p:nvPr>
        </p:nvSpPr>
        <p:spPr>
          <a:xfrm>
            <a:off x="91440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93395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914400" y="273050"/>
            <a:ext cx="7772400" cy="1143000"/>
          </a:xfrm>
        </p:spPr>
        <p:txBody>
          <a:bodyPr anchor="b" anchorCtr="0"/>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7" name="日期占位符 6"/>
          <p:cNvSpPr>
            <a:spLocks noGrp="1"/>
          </p:cNvSpPr>
          <p:nvPr>
            <p:ph type="dt" sz="half" idx="10"/>
          </p:nvPr>
        </p:nvSpPr>
        <p:spPr/>
        <p:txBody>
          <a:bodyPr/>
          <a:lstStyle/>
          <a:p>
            <a:fld id="{6B4C29DD-14EC-4BF4-B0C2-EFC39533DC69}" type="datetimeFigureOut">
              <a:rPr lang="zh-CN" altLang="en-US" smtClean="0"/>
              <a:pPr/>
              <a:t>2017/3/10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C2EED44-F3EB-45BE-9352-ACAEA95C45BF}" type="slidenum">
              <a:rPr lang="zh-CN" altLang="en-US" smtClean="0"/>
              <a:pPr/>
              <a:t>‹#›</a:t>
            </a:fld>
            <a:endParaRPr lang="zh-CN" altLang="en-US"/>
          </a:p>
        </p:txBody>
      </p:sp>
      <p:sp>
        <p:nvSpPr>
          <p:cNvPr id="11" name="内容占位符 10"/>
          <p:cNvSpPr>
            <a:spLocks noGrp="1"/>
          </p:cNvSpPr>
          <p:nvPr>
            <p:ph sz="half" idx="2"/>
          </p:nvPr>
        </p:nvSpPr>
        <p:spPr>
          <a:xfrm>
            <a:off x="9144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4"/>
          </p:nvPr>
        </p:nvSpPr>
        <p:spPr>
          <a:xfrm>
            <a:off x="49530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6B4C29DD-14EC-4BF4-B0C2-EFC39533DC69}" type="datetimeFigureOut">
              <a:rPr lang="zh-CN" altLang="en-US" smtClean="0"/>
              <a:pPr/>
              <a:t>2017/3/10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C2EED44-F3EB-45BE-9352-ACAEA95C45BF}"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B4C29DD-14EC-4BF4-B0C2-EFC39533DC69}" type="datetimeFigureOut">
              <a:rPr lang="zh-CN" altLang="en-US" smtClean="0"/>
              <a:pPr/>
              <a:t>2017/3/10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C2EED44-F3EB-45BE-9352-ACAEA95C45BF}"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圆角矩形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914400" y="273050"/>
            <a:ext cx="7772400" cy="1143000"/>
          </a:xfrm>
        </p:spPr>
        <p:txBody>
          <a:bodyPr anchor="b" anchorCtr="0"/>
          <a:lstStyle>
            <a:lvl1pPr algn="l">
              <a:buNone/>
              <a:defRPr sz="4000" b="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6B4C29DD-14EC-4BF4-B0C2-EFC39533DC69}" type="datetimeFigureOut">
              <a:rPr lang="zh-CN" altLang="en-US" smtClean="0"/>
              <a:pPr/>
              <a:t>2017/3/10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2EED44-F3EB-45BE-9352-ACAEA95C45BF}" type="slidenum">
              <a:rPr lang="zh-CN" altLang="en-US" smtClean="0"/>
              <a:pPr/>
              <a:t>‹#›</a:t>
            </a:fld>
            <a:endParaRPr lang="zh-CN" altLang="en-US"/>
          </a:p>
        </p:txBody>
      </p:sp>
      <p:sp>
        <p:nvSpPr>
          <p:cNvPr id="11" name="内容占位符 10"/>
          <p:cNvSpPr>
            <a:spLocks noGrp="1"/>
          </p:cNvSpPr>
          <p:nvPr>
            <p:ph sz="quarter" idx="1"/>
          </p:nvPr>
        </p:nvSpPr>
        <p:spPr>
          <a:xfrm>
            <a:off x="2971800" y="1600200"/>
            <a:ext cx="5715000" cy="44958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6B4C29DD-14EC-4BF4-B0C2-EFC39533DC69}" type="datetimeFigureOut">
              <a:rPr lang="zh-CN" altLang="en-US" smtClean="0"/>
              <a:pPr/>
              <a:t>2017/3/10</a:t>
            </a:fld>
            <a:endParaRPr lang="zh-CN" altLang="en-US"/>
          </a:p>
        </p:txBody>
      </p:sp>
      <p:sp>
        <p:nvSpPr>
          <p:cNvPr id="6" name="页脚占位符 5"/>
          <p:cNvSpPr>
            <a:spLocks noGrp="1"/>
          </p:cNvSpPr>
          <p:nvPr>
            <p:ph type="ftr" sz="quarter" idx="11"/>
          </p:nvPr>
        </p:nvSpPr>
        <p:spPr>
          <a:xfrm>
            <a:off x="914400" y="6172200"/>
            <a:ext cx="3886200" cy="457200"/>
          </a:xfrm>
        </p:spPr>
        <p:txBody>
          <a:bodyPr/>
          <a:lstStyle/>
          <a:p>
            <a:endParaRPr lang="zh-CN" altLang="en-US"/>
          </a:p>
        </p:txBody>
      </p:sp>
      <p:sp>
        <p:nvSpPr>
          <p:cNvPr id="7" name="灯片编号占位符 6"/>
          <p:cNvSpPr>
            <a:spLocks noGrp="1"/>
          </p:cNvSpPr>
          <p:nvPr>
            <p:ph type="sldNum" sz="quarter" idx="12"/>
          </p:nvPr>
        </p:nvSpPr>
        <p:spPr>
          <a:xfrm>
            <a:off x="146304" y="6208776"/>
            <a:ext cx="457200" cy="457200"/>
          </a:xfrm>
        </p:spPr>
        <p:txBody>
          <a:bodyPr/>
          <a:lstStyle/>
          <a:p>
            <a:fld id="{CC2EED44-F3EB-45BE-9352-ACAEA95C45BF}" type="slidenum">
              <a:rPr lang="zh-CN" altLang="en-US" smtClean="0"/>
              <a:pPr/>
              <a:t>‹#›</a:t>
            </a:fld>
            <a:endParaRPr lang="zh-CN" altLang="en-US"/>
          </a:p>
        </p:txBody>
      </p:sp>
      <p:sp>
        <p:nvSpPr>
          <p:cNvPr id="11" name="矩形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矩形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图片占位符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zh-CN" altLang="en-US" smtClean="0"/>
              <a:t>单击图标添加图片</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矩形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圆角矩形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标题占位符 21"/>
          <p:cNvSpPr>
            <a:spLocks noGrp="1"/>
          </p:cNvSpPr>
          <p:nvPr>
            <p:ph type="title"/>
          </p:nvPr>
        </p:nvSpPr>
        <p:spPr>
          <a:xfrm>
            <a:off x="914400" y="274638"/>
            <a:ext cx="7772400" cy="1143000"/>
          </a:xfrm>
          <a:prstGeom prst="rect">
            <a:avLst/>
          </a:prstGeom>
        </p:spPr>
        <p:txBody>
          <a:bodyPr bIns="91440" anchor="b" anchorCtr="0">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6B4C29DD-14EC-4BF4-B0C2-EFC39533DC69}" type="datetimeFigureOut">
              <a:rPr lang="zh-CN" altLang="en-US" smtClean="0"/>
              <a:pPr/>
              <a:t>2017/3/10</a:t>
            </a:fld>
            <a:endParaRPr lang="zh-CN" altLang="en-US"/>
          </a:p>
        </p:txBody>
      </p:sp>
      <p:sp>
        <p:nvSpPr>
          <p:cNvPr id="3" name="页脚占位符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zh-CN" altLang="en-US"/>
          </a:p>
        </p:txBody>
      </p:sp>
      <p:sp>
        <p:nvSpPr>
          <p:cNvPr id="23" name="灯片编号占位符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CC2EED44-F3EB-45BE-9352-ACAEA95C45B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5.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6.xml"/><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9.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21513;&#39318;&#22823;&#23398;&#30003;&#21150;&#22240;&#20844;&#20986;&#22269;&#22659;&#27969;&#31243;&#22270;20161114.pdf" TargetMode="External"/><Relationship Id="rId1" Type="http://schemas.openxmlformats.org/officeDocument/2006/relationships/slideLayout" Target="../slideLayouts/slideLayout2.xml"/><Relationship Id="rId4" Type="http://schemas.openxmlformats.org/officeDocument/2006/relationships/hyperlink" Target="9&#21513;&#39318;&#22823;&#23398;&#22240;&#20844;&#20986;&#22269;&#22659;&#30003;&#35831;&#34920;20161115.doc" TargetMode="Externa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21.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22.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22.xml"/><Relationship Id="rId5" Type="http://schemas.openxmlformats.org/officeDocument/2006/relationships/diagramQuickStyle" Target="../diagrams/quickStyle22.xml"/><Relationship Id="rId4" Type="http://schemas.openxmlformats.org/officeDocument/2006/relationships/diagramLayout" Target="../diagrams/layout22.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3.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image" Target="../media/image3.jpeg"/><Relationship Id="rId7" Type="http://schemas.openxmlformats.org/officeDocument/2006/relationships/diagramColors" Target="../diagrams/colors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QuickStyle" Target="../diagrams/quickStyle2.xml"/><Relationship Id="rId11" Type="http://schemas.openxmlformats.org/officeDocument/2006/relationships/diagramColors" Target="../diagrams/colors3.xml"/><Relationship Id="rId5" Type="http://schemas.openxmlformats.org/officeDocument/2006/relationships/diagramLayout" Target="../diagrams/layout2.xml"/><Relationship Id="rId10" Type="http://schemas.openxmlformats.org/officeDocument/2006/relationships/diagramQuickStyle" Target="../diagrams/quickStyle3.xml"/><Relationship Id="rId4" Type="http://schemas.openxmlformats.org/officeDocument/2006/relationships/diagramData" Target="../diagrams/data2.xml"/><Relationship Id="rId9" Type="http://schemas.openxmlformats.org/officeDocument/2006/relationships/diagramLayout" Target="../diagrams/layout3.xml"/></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5.xml"/><Relationship Id="rId3" Type="http://schemas.openxmlformats.org/officeDocument/2006/relationships/diagramData" Target="../diagrams/data4.xml"/><Relationship Id="rId7" Type="http://schemas.openxmlformats.org/officeDocument/2006/relationships/diagramData" Target="../diagrams/data5.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10" Type="http://schemas.openxmlformats.org/officeDocument/2006/relationships/diagramColors" Target="../diagrams/colors5.xml"/><Relationship Id="rId4" Type="http://schemas.openxmlformats.org/officeDocument/2006/relationships/diagramLayout" Target="../diagrams/layout4.xml"/><Relationship Id="rId9" Type="http://schemas.openxmlformats.org/officeDocument/2006/relationships/diagramQuickStyle" Target="../diagrams/quickStyle5.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6.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7.xml"/><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295400" y="3200400"/>
            <a:ext cx="6400800" cy="1943112"/>
          </a:xfrm>
        </p:spPr>
        <p:txBody>
          <a:bodyPr>
            <a:normAutofit fontScale="92500" lnSpcReduction="20000"/>
          </a:bodyPr>
          <a:lstStyle/>
          <a:p>
            <a:endParaRPr lang="en-US" altLang="zh-CN" b="1" dirty="0" smtClean="0"/>
          </a:p>
          <a:p>
            <a:r>
              <a:rPr lang="zh-CN" altLang="en-US" b="1" dirty="0" smtClean="0"/>
              <a:t>国际合作与交流中心</a:t>
            </a:r>
            <a:endParaRPr lang="en-US" altLang="zh-CN" b="1" dirty="0"/>
          </a:p>
          <a:p>
            <a:r>
              <a:rPr lang="zh-CN" altLang="en-US" b="1" dirty="0" smtClean="0"/>
              <a:t>港澳台事务办公室</a:t>
            </a:r>
            <a:endParaRPr lang="en-US" altLang="zh-CN" b="1" dirty="0" smtClean="0"/>
          </a:p>
          <a:p>
            <a:r>
              <a:rPr lang="zh-CN" altLang="en-US" b="1" dirty="0" smtClean="0"/>
              <a:t> </a:t>
            </a:r>
            <a:endParaRPr lang="en-US" altLang="zh-CN" b="1" dirty="0" smtClean="0"/>
          </a:p>
          <a:p>
            <a:r>
              <a:rPr lang="zh-CN" altLang="en-US" b="1" dirty="0" smtClean="0"/>
              <a:t>副主任  罗剑平</a:t>
            </a:r>
            <a:endParaRPr lang="zh-CN" altLang="en-US" b="1" dirty="0"/>
          </a:p>
        </p:txBody>
      </p:sp>
      <p:sp>
        <p:nvSpPr>
          <p:cNvPr id="2" name="标题 1"/>
          <p:cNvSpPr>
            <a:spLocks noGrp="1"/>
          </p:cNvSpPr>
          <p:nvPr>
            <p:ph type="ctrTitle"/>
          </p:nvPr>
        </p:nvSpPr>
        <p:spPr/>
        <p:txBody>
          <a:bodyPr/>
          <a:lstStyle/>
          <a:p>
            <a:r>
              <a:rPr lang="zh-CN" altLang="en-US" b="1" dirty="0"/>
              <a:t>因</a:t>
            </a:r>
            <a:r>
              <a:rPr lang="zh-CN" altLang="en-US" b="1" dirty="0" smtClean="0"/>
              <a:t>公出国境工作介绍</a:t>
            </a:r>
            <a:endParaRPr lang="zh-CN" altLang="en-US" b="1" dirty="0"/>
          </a:p>
        </p:txBody>
      </p:sp>
      <p:pic>
        <p:nvPicPr>
          <p:cNvPr id="1026" name="Picture 2" descr="C:\Users\L\Desktop\jsu.png"/>
          <p:cNvPicPr>
            <a:picLocks noChangeAspect="1" noChangeArrowheads="1"/>
          </p:cNvPicPr>
          <p:nvPr/>
        </p:nvPicPr>
        <p:blipFill>
          <a:blip r:embed="rId2"/>
          <a:srcRect/>
          <a:stretch>
            <a:fillRect/>
          </a:stretch>
        </p:blipFill>
        <p:spPr bwMode="auto">
          <a:xfrm>
            <a:off x="214282" y="242872"/>
            <a:ext cx="3448050" cy="97155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流程</a:t>
            </a:r>
            <a:endParaRPr lang="zh-CN" altLang="en-US" b="1" dirty="0"/>
          </a:p>
        </p:txBody>
      </p:sp>
      <p:graphicFrame>
        <p:nvGraphicFramePr>
          <p:cNvPr id="5" name="内容占位符 4"/>
          <p:cNvGraphicFramePr>
            <a:graphicFrameLocks noGrp="1"/>
          </p:cNvGraphicFramePr>
          <p:nvPr>
            <p:ph sz="quarter" idx="1"/>
          </p:nvPr>
        </p:nvGraphicFramePr>
        <p:xfrm>
          <a:off x="928662" y="1571612"/>
          <a:ext cx="6643734" cy="46434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六角星 6"/>
          <p:cNvSpPr/>
          <p:nvPr/>
        </p:nvSpPr>
        <p:spPr>
          <a:xfrm>
            <a:off x="4500562" y="285728"/>
            <a:ext cx="1928826" cy="1785950"/>
          </a:xfrm>
          <a:prstGeom prst="star6">
            <a:avLst/>
          </a:prstGeom>
        </p:spPr>
        <p:style>
          <a:lnRef idx="1">
            <a:schemeClr val="accent3"/>
          </a:lnRef>
          <a:fillRef idx="2">
            <a:schemeClr val="accent3"/>
          </a:fillRef>
          <a:effectRef idx="1">
            <a:schemeClr val="accent3"/>
          </a:effectRef>
          <a:fontRef idx="minor">
            <a:schemeClr val="dk1"/>
          </a:fontRef>
        </p:style>
        <p:txBody>
          <a:bodyPr rtlCol="0" anchor="ctr"/>
          <a:lstStyle/>
          <a:p>
            <a:pPr lvl="0"/>
            <a:r>
              <a:rPr lang="zh-CN" altLang="en-US" b="1" dirty="0" smtClean="0"/>
              <a:t>研修计划：项目形式</a:t>
            </a:r>
            <a:endParaRPr lang="en-US" altLang="zh-CN" b="1" dirty="0" smtClean="0"/>
          </a:p>
          <a:p>
            <a:pPr lvl="0" algn="ctr"/>
            <a:r>
              <a:rPr lang="zh-CN" altLang="en-US" b="1" dirty="0" smtClean="0"/>
              <a:t>相关性</a:t>
            </a:r>
            <a:endParaRPr lang="zh-CN" altLang="en-US" b="1" dirty="0"/>
          </a:p>
        </p:txBody>
      </p:sp>
      <p:sp>
        <p:nvSpPr>
          <p:cNvPr id="6" name="燕尾形箭头 5"/>
          <p:cNvSpPr/>
          <p:nvPr/>
        </p:nvSpPr>
        <p:spPr>
          <a:xfrm rot="20925981" flipH="1">
            <a:off x="6335967" y="2429937"/>
            <a:ext cx="2428892" cy="2213415"/>
          </a:xfrm>
          <a:prstGeom prst="notchedRightArrow">
            <a:avLst/>
          </a:prstGeom>
        </p:spPr>
        <p:style>
          <a:lnRef idx="1">
            <a:schemeClr val="accent6"/>
          </a:lnRef>
          <a:fillRef idx="3">
            <a:schemeClr val="accent6"/>
          </a:fillRef>
          <a:effectRef idx="2">
            <a:schemeClr val="accent6"/>
          </a:effectRef>
          <a:fontRef idx="minor">
            <a:schemeClr val="lt1"/>
          </a:fontRef>
        </p:style>
        <p:txBody>
          <a:bodyPr rtlCol="0" anchor="ctr"/>
          <a:lstStyle/>
          <a:p>
            <a:r>
              <a:rPr lang="zh-CN" alt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核原件</a:t>
            </a:r>
            <a:r>
              <a:rPr lang="en-US" altLang="zh-CN"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a:t>
            </a:r>
            <a:r>
              <a:rPr lang="zh-CN" alt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人签字</a:t>
            </a:r>
            <a:r>
              <a:rPr lang="en-US" altLang="zh-CN"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zh-CN" alt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单位公章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graphicEl>
                                              <a:dgm id="{AF3789B4-3843-40A1-B42B-29AF3AFD3740}"/>
                                            </p:graphicEl>
                                          </p:spTgt>
                                        </p:tgtEl>
                                        <p:attrNameLst>
                                          <p:attrName>style.visibility</p:attrName>
                                        </p:attrNameLst>
                                      </p:cBhvr>
                                      <p:to>
                                        <p:strVal val="visible"/>
                                      </p:to>
                                    </p:set>
                                    <p:animEffect transition="in" filter="fade">
                                      <p:cBhvr>
                                        <p:cTn id="7" dur="2000"/>
                                        <p:tgtEl>
                                          <p:spTgt spid="5">
                                            <p:graphicEl>
                                              <a:dgm id="{AF3789B4-3843-40A1-B42B-29AF3AFD3740}"/>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
                                            <p:graphicEl>
                                              <a:dgm id="{F4F8B213-2A1F-4E7E-B758-638534C8428F}"/>
                                            </p:graphicEl>
                                          </p:spTgt>
                                        </p:tgtEl>
                                        <p:attrNameLst>
                                          <p:attrName>style.visibility</p:attrName>
                                        </p:attrNameLst>
                                      </p:cBhvr>
                                      <p:to>
                                        <p:strVal val="visible"/>
                                      </p:to>
                                    </p:set>
                                    <p:animEffect transition="in" filter="fade">
                                      <p:cBhvr>
                                        <p:cTn id="16" dur="2000"/>
                                        <p:tgtEl>
                                          <p:spTgt spid="5">
                                            <p:graphicEl>
                                              <a:dgm id="{F4F8B213-2A1F-4E7E-B758-638534C8428F}"/>
                                            </p:graphic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graphicEl>
                                              <a:dgm id="{06E1B8E1-CAA0-4954-BE08-F87727C4C8A2}"/>
                                            </p:graphicEl>
                                          </p:spTgt>
                                        </p:tgtEl>
                                        <p:attrNameLst>
                                          <p:attrName>style.visibility</p:attrName>
                                        </p:attrNameLst>
                                      </p:cBhvr>
                                      <p:to>
                                        <p:strVal val="visible"/>
                                      </p:to>
                                    </p:set>
                                    <p:animEffect transition="in" filter="fade">
                                      <p:cBhvr>
                                        <p:cTn id="19" dur="2000"/>
                                        <p:tgtEl>
                                          <p:spTgt spid="5">
                                            <p:graphicEl>
                                              <a:dgm id="{06E1B8E1-CAA0-4954-BE08-F87727C4C8A2}"/>
                                            </p:graphic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5">
                                            <p:graphicEl>
                                              <a:dgm id="{BF62828D-59B5-4916-8D13-E537E7608751}"/>
                                            </p:graphicEl>
                                          </p:spTgt>
                                        </p:tgtEl>
                                        <p:attrNameLst>
                                          <p:attrName>style.visibility</p:attrName>
                                        </p:attrNameLst>
                                      </p:cBhvr>
                                      <p:to>
                                        <p:strVal val="visible"/>
                                      </p:to>
                                    </p:set>
                                    <p:animEffect transition="in" filter="fade">
                                      <p:cBhvr>
                                        <p:cTn id="24" dur="2000"/>
                                        <p:tgtEl>
                                          <p:spTgt spid="5">
                                            <p:graphicEl>
                                              <a:dgm id="{BF62828D-59B5-4916-8D13-E537E7608751}"/>
                                            </p:graphic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
                                            <p:graphicEl>
                                              <a:dgm id="{346AFFED-E486-43BA-97B9-BF2C49D0D925}"/>
                                            </p:graphicEl>
                                          </p:spTgt>
                                        </p:tgtEl>
                                        <p:attrNameLst>
                                          <p:attrName>style.visibility</p:attrName>
                                        </p:attrNameLst>
                                      </p:cBhvr>
                                      <p:to>
                                        <p:strVal val="visible"/>
                                      </p:to>
                                    </p:set>
                                    <p:animEffect transition="in" filter="fade">
                                      <p:cBhvr>
                                        <p:cTn id="27" dur="2000"/>
                                        <p:tgtEl>
                                          <p:spTgt spid="5">
                                            <p:graphicEl>
                                              <a:dgm id="{346AFFED-E486-43BA-97B9-BF2C49D0D925}"/>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5">
                                            <p:graphicEl>
                                              <a:dgm id="{B7592051-E924-42B7-A3C2-8DDD491D2AEA}"/>
                                            </p:graphicEl>
                                          </p:spTgt>
                                        </p:tgtEl>
                                        <p:attrNameLst>
                                          <p:attrName>style.visibility</p:attrName>
                                        </p:attrNameLst>
                                      </p:cBhvr>
                                      <p:to>
                                        <p:strVal val="visible"/>
                                      </p:to>
                                    </p:set>
                                    <p:animEffect transition="in" filter="fade">
                                      <p:cBhvr>
                                        <p:cTn id="36" dur="2000"/>
                                        <p:tgtEl>
                                          <p:spTgt spid="5">
                                            <p:graphicEl>
                                              <a:dgm id="{B7592051-E924-42B7-A3C2-8DDD491D2AEA}"/>
                                            </p:graphic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
                                            <p:graphicEl>
                                              <a:dgm id="{6C1B3318-73F7-466B-8D99-4752017888BA}"/>
                                            </p:graphicEl>
                                          </p:spTgt>
                                        </p:tgtEl>
                                        <p:attrNameLst>
                                          <p:attrName>style.visibility</p:attrName>
                                        </p:attrNameLst>
                                      </p:cBhvr>
                                      <p:to>
                                        <p:strVal val="visible"/>
                                      </p:to>
                                    </p:set>
                                    <p:animEffect transition="in" filter="fade">
                                      <p:cBhvr>
                                        <p:cTn id="39" dur="2000"/>
                                        <p:tgtEl>
                                          <p:spTgt spid="5">
                                            <p:graphicEl>
                                              <a:dgm id="{6C1B3318-73F7-466B-8D99-4752017888BA}"/>
                                            </p:graphic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5">
                                            <p:graphicEl>
                                              <a:dgm id="{488ADD97-238B-401B-9B42-E593F2DC59CA}"/>
                                            </p:graphicEl>
                                          </p:spTgt>
                                        </p:tgtEl>
                                        <p:attrNameLst>
                                          <p:attrName>style.visibility</p:attrName>
                                        </p:attrNameLst>
                                      </p:cBhvr>
                                      <p:to>
                                        <p:strVal val="visible"/>
                                      </p:to>
                                    </p:set>
                                    <p:animEffect transition="in" filter="fade">
                                      <p:cBhvr>
                                        <p:cTn id="44" dur="2000"/>
                                        <p:tgtEl>
                                          <p:spTgt spid="5">
                                            <p:graphicEl>
                                              <a:dgm id="{488ADD97-238B-401B-9B42-E593F2DC59CA}"/>
                                            </p:graphic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
                                            <p:graphicEl>
                                              <a:dgm id="{964DEC63-0F23-433E-B84D-563206B6E51D}"/>
                                            </p:graphicEl>
                                          </p:spTgt>
                                        </p:tgtEl>
                                        <p:attrNameLst>
                                          <p:attrName>style.visibility</p:attrName>
                                        </p:attrNameLst>
                                      </p:cBhvr>
                                      <p:to>
                                        <p:strVal val="visible"/>
                                      </p:to>
                                    </p:set>
                                    <p:animEffect transition="in" filter="fade">
                                      <p:cBhvr>
                                        <p:cTn id="47" dur="2000"/>
                                        <p:tgtEl>
                                          <p:spTgt spid="5">
                                            <p:graphicEl>
                                              <a:dgm id="{964DEC63-0F23-433E-B84D-563206B6E51D}"/>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uiExpand="1">
        <p:bldSub>
          <a:bldDgm bld="one"/>
        </p:bldSub>
      </p:bldGraphic>
      <p:bldP spid="7"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公派留学面上项目</a:t>
            </a:r>
            <a:endParaRPr lang="zh-CN" altLang="en-US" b="1" dirty="0"/>
          </a:p>
        </p:txBody>
      </p:sp>
      <p:graphicFrame>
        <p:nvGraphicFramePr>
          <p:cNvPr id="4" name="内容占位符 3"/>
          <p:cNvGraphicFramePr>
            <a:graphicFrameLocks noGrp="1"/>
          </p:cNvGraphicFramePr>
          <p:nvPr>
            <p:ph sz="quarter" idx="1"/>
          </p:nvPr>
        </p:nvGraphicFramePr>
        <p:xfrm>
          <a:off x="914400" y="135733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3D0CE823-B093-4547-BD79-826D9672756B}"/>
                                            </p:graphicEl>
                                          </p:spTgt>
                                        </p:tgtEl>
                                        <p:attrNameLst>
                                          <p:attrName>style.visibility</p:attrName>
                                        </p:attrNameLst>
                                      </p:cBhvr>
                                      <p:to>
                                        <p:strVal val="visible"/>
                                      </p:to>
                                    </p:set>
                                    <p:animEffect transition="in" filter="fade">
                                      <p:cBhvr>
                                        <p:cTn id="7" dur="2000"/>
                                        <p:tgtEl>
                                          <p:spTgt spid="4">
                                            <p:graphicEl>
                                              <a:dgm id="{3D0CE823-B093-4547-BD79-826D9672756B}"/>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graphicEl>
                                              <a:dgm id="{1991FEF2-700E-4F9C-95FF-FA2C201BF718}"/>
                                            </p:graphicEl>
                                          </p:spTgt>
                                        </p:tgtEl>
                                        <p:attrNameLst>
                                          <p:attrName>style.visibility</p:attrName>
                                        </p:attrNameLst>
                                      </p:cBhvr>
                                      <p:to>
                                        <p:strVal val="visible"/>
                                      </p:to>
                                    </p:set>
                                    <p:animEffect transition="in" filter="fade">
                                      <p:cBhvr>
                                        <p:cTn id="10" dur="2000"/>
                                        <p:tgtEl>
                                          <p:spTgt spid="4">
                                            <p:graphicEl>
                                              <a:dgm id="{1991FEF2-700E-4F9C-95FF-FA2C201BF718}"/>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graphicEl>
                                              <a:dgm id="{33E0356C-8CD2-4DC3-8044-6B0CB1847396}"/>
                                            </p:graphicEl>
                                          </p:spTgt>
                                        </p:tgtEl>
                                        <p:attrNameLst>
                                          <p:attrName>style.visibility</p:attrName>
                                        </p:attrNameLst>
                                      </p:cBhvr>
                                      <p:to>
                                        <p:strVal val="visible"/>
                                      </p:to>
                                    </p:set>
                                    <p:animEffect transition="in" filter="fade">
                                      <p:cBhvr>
                                        <p:cTn id="15" dur="2000"/>
                                        <p:tgtEl>
                                          <p:spTgt spid="4">
                                            <p:graphicEl>
                                              <a:dgm id="{33E0356C-8CD2-4DC3-8044-6B0CB1847396}"/>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graphicEl>
                                              <a:dgm id="{CB83D59B-D8F9-4876-A928-59E8AD3D5214}"/>
                                            </p:graphicEl>
                                          </p:spTgt>
                                        </p:tgtEl>
                                        <p:attrNameLst>
                                          <p:attrName>style.visibility</p:attrName>
                                        </p:attrNameLst>
                                      </p:cBhvr>
                                      <p:to>
                                        <p:strVal val="visible"/>
                                      </p:to>
                                    </p:set>
                                    <p:animEffect transition="in" filter="fade">
                                      <p:cBhvr>
                                        <p:cTn id="20" dur="2000"/>
                                        <p:tgtEl>
                                          <p:spTgt spid="4">
                                            <p:graphicEl>
                                              <a:dgm id="{CB83D59B-D8F9-4876-A928-59E8AD3D5214}"/>
                                            </p:graphic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
                                            <p:graphicEl>
                                              <a:dgm id="{F49397DC-6284-469F-BE19-F17E2424624D}"/>
                                            </p:graphicEl>
                                          </p:spTgt>
                                        </p:tgtEl>
                                        <p:attrNameLst>
                                          <p:attrName>style.visibility</p:attrName>
                                        </p:attrNameLst>
                                      </p:cBhvr>
                                      <p:to>
                                        <p:strVal val="visible"/>
                                      </p:to>
                                    </p:set>
                                    <p:animEffect transition="in" filter="fade">
                                      <p:cBhvr>
                                        <p:cTn id="23" dur="2000"/>
                                        <p:tgtEl>
                                          <p:spTgt spid="4">
                                            <p:graphicEl>
                                              <a:dgm id="{F49397DC-6284-469F-BE19-F17E2424624D}"/>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4">
                                            <p:graphicEl>
                                              <a:dgm id="{545F8E43-3121-42AF-9C18-29ED35043711}"/>
                                            </p:graphicEl>
                                          </p:spTgt>
                                        </p:tgtEl>
                                        <p:attrNameLst>
                                          <p:attrName>style.visibility</p:attrName>
                                        </p:attrNameLst>
                                      </p:cBhvr>
                                      <p:to>
                                        <p:strVal val="visible"/>
                                      </p:to>
                                    </p:set>
                                    <p:animEffect transition="in" filter="fade">
                                      <p:cBhvr>
                                        <p:cTn id="28" dur="2000"/>
                                        <p:tgtEl>
                                          <p:spTgt spid="4">
                                            <p:graphicEl>
                                              <a:dgm id="{545F8E43-3121-42AF-9C18-29ED35043711}"/>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
                                            <p:graphicEl>
                                              <a:dgm id="{4FC08693-EB5C-408E-92F2-29A2FB44FB4E}"/>
                                            </p:graphicEl>
                                          </p:spTgt>
                                        </p:tgtEl>
                                        <p:attrNameLst>
                                          <p:attrName>style.visibility</p:attrName>
                                        </p:attrNameLst>
                                      </p:cBhvr>
                                      <p:to>
                                        <p:strVal val="visible"/>
                                      </p:to>
                                    </p:set>
                                    <p:animEffect transition="in" filter="fade">
                                      <p:cBhvr>
                                        <p:cTn id="33" dur="2000"/>
                                        <p:tgtEl>
                                          <p:spTgt spid="4">
                                            <p:graphicEl>
                                              <a:dgm id="{4FC08693-EB5C-408E-92F2-29A2FB44FB4E}"/>
                                            </p:graphic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graphicEl>
                                              <a:dgm id="{D9E9F051-9C40-4931-B1B2-B8B0222F75BA}"/>
                                            </p:graphicEl>
                                          </p:spTgt>
                                        </p:tgtEl>
                                        <p:attrNameLst>
                                          <p:attrName>style.visibility</p:attrName>
                                        </p:attrNameLst>
                                      </p:cBhvr>
                                      <p:to>
                                        <p:strVal val="visible"/>
                                      </p:to>
                                    </p:set>
                                    <p:animEffect transition="in" filter="fade">
                                      <p:cBhvr>
                                        <p:cTn id="36" dur="2000"/>
                                        <p:tgtEl>
                                          <p:spTgt spid="4">
                                            <p:graphicEl>
                                              <a:dgm id="{D9E9F051-9C40-4931-B1B2-B8B0222F75BA}"/>
                                            </p:graphic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4">
                                            <p:graphicEl>
                                              <a:dgm id="{30C83C68-F031-485D-97EC-EEF6361D1B81}"/>
                                            </p:graphicEl>
                                          </p:spTgt>
                                        </p:tgtEl>
                                        <p:attrNameLst>
                                          <p:attrName>style.visibility</p:attrName>
                                        </p:attrNameLst>
                                      </p:cBhvr>
                                      <p:to>
                                        <p:strVal val="visible"/>
                                      </p:to>
                                    </p:set>
                                    <p:animEffect transition="in" filter="fade">
                                      <p:cBhvr>
                                        <p:cTn id="41" dur="2000"/>
                                        <p:tgtEl>
                                          <p:spTgt spid="4">
                                            <p:graphicEl>
                                              <a:dgm id="{30C83C68-F031-485D-97EC-EEF6361D1B8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graphicFrame>
        <p:nvGraphicFramePr>
          <p:cNvPr id="4" name="内容占位符 3"/>
          <p:cNvGraphicFramePr>
            <a:graphicFrameLocks noGrp="1"/>
          </p:cNvGraphicFramePr>
          <p:nvPr>
            <p:ph sz="quarter" idx="1"/>
          </p:nvPr>
        </p:nvGraphicFramePr>
        <p:xfrm>
          <a:off x="928662" y="642918"/>
          <a:ext cx="7772400" cy="60007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098" name="Picture 2"/>
          <p:cNvPicPr>
            <a:picLocks noChangeAspect="1" noChangeArrowheads="1"/>
          </p:cNvPicPr>
          <p:nvPr/>
        </p:nvPicPr>
        <p:blipFill>
          <a:blip r:embed="rId6"/>
          <a:srcRect/>
          <a:stretch>
            <a:fillRect/>
          </a:stretch>
        </p:blipFill>
        <p:spPr bwMode="auto">
          <a:xfrm>
            <a:off x="-44294" y="4643446"/>
            <a:ext cx="9188294" cy="2000262"/>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239E2F56-5C2E-4643-A05B-E6EE457FEB26}"/>
                                            </p:graphicEl>
                                          </p:spTgt>
                                        </p:tgtEl>
                                        <p:attrNameLst>
                                          <p:attrName>style.visibility</p:attrName>
                                        </p:attrNameLst>
                                      </p:cBhvr>
                                      <p:to>
                                        <p:strVal val="visible"/>
                                      </p:to>
                                    </p:set>
                                    <p:animEffect transition="in" filter="fade">
                                      <p:cBhvr>
                                        <p:cTn id="7" dur="2000"/>
                                        <p:tgtEl>
                                          <p:spTgt spid="4">
                                            <p:graphicEl>
                                              <a:dgm id="{239E2F56-5C2E-4643-A05B-E6EE457FEB26}"/>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graphicEl>
                                              <a:dgm id="{25148DE9-D308-4F60-8B1B-AEF43F6CE883}"/>
                                            </p:graphicEl>
                                          </p:spTgt>
                                        </p:tgtEl>
                                        <p:attrNameLst>
                                          <p:attrName>style.visibility</p:attrName>
                                        </p:attrNameLst>
                                      </p:cBhvr>
                                      <p:to>
                                        <p:strVal val="visible"/>
                                      </p:to>
                                    </p:set>
                                    <p:animEffect transition="in" filter="fade">
                                      <p:cBhvr>
                                        <p:cTn id="10" dur="2000"/>
                                        <p:tgtEl>
                                          <p:spTgt spid="4">
                                            <p:graphicEl>
                                              <a:dgm id="{25148DE9-D308-4F60-8B1B-AEF43F6CE883}"/>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graphicEl>
                                              <a:dgm id="{57EFD75B-0C26-4975-A29C-651F0135B5E4}"/>
                                            </p:graphicEl>
                                          </p:spTgt>
                                        </p:tgtEl>
                                        <p:attrNameLst>
                                          <p:attrName>style.visibility</p:attrName>
                                        </p:attrNameLst>
                                      </p:cBhvr>
                                      <p:to>
                                        <p:strVal val="visible"/>
                                      </p:to>
                                    </p:set>
                                    <p:animEffect transition="in" filter="fade">
                                      <p:cBhvr>
                                        <p:cTn id="15" dur="2000"/>
                                        <p:tgtEl>
                                          <p:spTgt spid="4">
                                            <p:graphicEl>
                                              <a:dgm id="{57EFD75B-0C26-4975-A29C-651F0135B5E4}"/>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graphicEl>
                                              <a:dgm id="{01FB199C-00A2-4315-A694-C32752564290}"/>
                                            </p:graphicEl>
                                          </p:spTgt>
                                        </p:tgtEl>
                                        <p:attrNameLst>
                                          <p:attrName>style.visibility</p:attrName>
                                        </p:attrNameLst>
                                      </p:cBhvr>
                                      <p:to>
                                        <p:strVal val="visible"/>
                                      </p:to>
                                    </p:set>
                                    <p:animEffect transition="in" filter="fade">
                                      <p:cBhvr>
                                        <p:cTn id="20" dur="2000"/>
                                        <p:tgtEl>
                                          <p:spTgt spid="4">
                                            <p:graphicEl>
                                              <a:dgm id="{01FB199C-00A2-4315-A694-C32752564290}"/>
                                            </p:graphic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
                                            <p:graphicEl>
                                              <a:dgm id="{C25753CD-BCAC-4C0D-AA0B-A048D9C1F65D}"/>
                                            </p:graphicEl>
                                          </p:spTgt>
                                        </p:tgtEl>
                                        <p:attrNameLst>
                                          <p:attrName>style.visibility</p:attrName>
                                        </p:attrNameLst>
                                      </p:cBhvr>
                                      <p:to>
                                        <p:strVal val="visible"/>
                                      </p:to>
                                    </p:set>
                                    <p:animEffect transition="in" filter="fade">
                                      <p:cBhvr>
                                        <p:cTn id="25" dur="2000"/>
                                        <p:tgtEl>
                                          <p:spTgt spid="4">
                                            <p:graphicEl>
                                              <a:dgm id="{C25753CD-BCAC-4C0D-AA0B-A048D9C1F65D}"/>
                                            </p:graphicEl>
                                          </p:spTgt>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40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b="1" dirty="0" smtClean="0"/>
              <a:t>留学基金委面向其他教师和学生项目</a:t>
            </a:r>
            <a:endParaRPr lang="zh-CN" altLang="en-US" b="1" dirty="0"/>
          </a:p>
        </p:txBody>
      </p:sp>
      <p:graphicFrame>
        <p:nvGraphicFramePr>
          <p:cNvPr id="4" name="内容占位符 3"/>
          <p:cNvGraphicFramePr>
            <a:graphicFrameLocks noGrp="1"/>
          </p:cNvGraphicFramePr>
          <p:nvPr>
            <p:ph sz="quarter" idx="1"/>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7FEB21F1-5E3C-47B5-92C4-32E918610792}"/>
                                            </p:graphicEl>
                                          </p:spTgt>
                                        </p:tgtEl>
                                        <p:attrNameLst>
                                          <p:attrName>style.visibility</p:attrName>
                                        </p:attrNameLst>
                                      </p:cBhvr>
                                      <p:to>
                                        <p:strVal val="visible"/>
                                      </p:to>
                                    </p:set>
                                    <p:animEffect transition="in" filter="fade">
                                      <p:cBhvr>
                                        <p:cTn id="7" dur="2000"/>
                                        <p:tgtEl>
                                          <p:spTgt spid="4">
                                            <p:graphicEl>
                                              <a:dgm id="{7FEB21F1-5E3C-47B5-92C4-32E918610792}"/>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dgm id="{84C58620-71E1-4B61-8DB2-1F90AF94331E}"/>
                                            </p:graphicEl>
                                          </p:spTgt>
                                        </p:tgtEl>
                                        <p:attrNameLst>
                                          <p:attrName>style.visibility</p:attrName>
                                        </p:attrNameLst>
                                      </p:cBhvr>
                                      <p:to>
                                        <p:strVal val="visible"/>
                                      </p:to>
                                    </p:set>
                                    <p:animEffect transition="in" filter="fade">
                                      <p:cBhvr>
                                        <p:cTn id="12" dur="2000"/>
                                        <p:tgtEl>
                                          <p:spTgt spid="4">
                                            <p:graphicEl>
                                              <a:dgm id="{84C58620-71E1-4B61-8DB2-1F90AF94331E}"/>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graphicEl>
                                              <a:dgm id="{B29824E8-7D6C-4156-8385-DDF4947CE495}"/>
                                            </p:graphicEl>
                                          </p:spTgt>
                                        </p:tgtEl>
                                        <p:attrNameLst>
                                          <p:attrName>style.visibility</p:attrName>
                                        </p:attrNameLst>
                                      </p:cBhvr>
                                      <p:to>
                                        <p:strVal val="visible"/>
                                      </p:to>
                                    </p:set>
                                    <p:animEffect transition="in" filter="fade">
                                      <p:cBhvr>
                                        <p:cTn id="17" dur="2000"/>
                                        <p:tgtEl>
                                          <p:spTgt spid="4">
                                            <p:graphicEl>
                                              <a:dgm id="{B29824E8-7D6C-4156-8385-DDF4947CE495}"/>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graphicEl>
                                              <a:dgm id="{C2C7CB50-A2F6-4BE4-8860-99C49A58E98C}"/>
                                            </p:graphicEl>
                                          </p:spTgt>
                                        </p:tgtEl>
                                        <p:attrNameLst>
                                          <p:attrName>style.visibility</p:attrName>
                                        </p:attrNameLst>
                                      </p:cBhvr>
                                      <p:to>
                                        <p:strVal val="visible"/>
                                      </p:to>
                                    </p:set>
                                    <p:animEffect transition="in" filter="fade">
                                      <p:cBhvr>
                                        <p:cTn id="22" dur="2000"/>
                                        <p:tgtEl>
                                          <p:spTgt spid="4">
                                            <p:graphicEl>
                                              <a:dgm id="{C2C7CB50-A2F6-4BE4-8860-99C49A58E98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lvlOne"/>
        </p:bldSub>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lvl="0" algn="ctr"/>
            <a:r>
              <a:rPr lang="zh-CN" altLang="en-US" b="1" dirty="0" smtClean="0">
                <a:solidFill>
                  <a:srgbClr val="0070C0"/>
                </a:solidFill>
                <a:latin typeface="华文琥珀" pitchFamily="2" charset="-122"/>
                <a:ea typeface="华文琥珀" pitchFamily="2" charset="-122"/>
              </a:rPr>
              <a:t>二、国家公派留学地方合作项目申请</a:t>
            </a:r>
          </a:p>
        </p:txBody>
      </p:sp>
      <p:graphicFrame>
        <p:nvGraphicFramePr>
          <p:cNvPr id="7" name="内容占位符 6"/>
          <p:cNvGraphicFramePr>
            <a:graphicFrameLocks noGrp="1"/>
          </p:cNvGraphicFramePr>
          <p:nvPr>
            <p:ph sz="quarter" idx="1"/>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graphicEl>
                                              <a:dgm id="{735594E8-6764-4E66-B9CA-DE94C6E784C8}"/>
                                            </p:graphicEl>
                                          </p:spTgt>
                                        </p:tgtEl>
                                        <p:attrNameLst>
                                          <p:attrName>style.visibility</p:attrName>
                                        </p:attrNameLst>
                                      </p:cBhvr>
                                      <p:to>
                                        <p:strVal val="visible"/>
                                      </p:to>
                                    </p:set>
                                    <p:animEffect transition="in" filter="fade">
                                      <p:cBhvr>
                                        <p:cTn id="7" dur="2000"/>
                                        <p:tgtEl>
                                          <p:spTgt spid="7">
                                            <p:graphicEl>
                                              <a:dgm id="{735594E8-6764-4E66-B9CA-DE94C6E784C8}"/>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graphicEl>
                                              <a:dgm id="{B120B3D2-7816-407F-8FB2-5045666DCB37}"/>
                                            </p:graphicEl>
                                          </p:spTgt>
                                        </p:tgtEl>
                                        <p:attrNameLst>
                                          <p:attrName>style.visibility</p:attrName>
                                        </p:attrNameLst>
                                      </p:cBhvr>
                                      <p:to>
                                        <p:strVal val="visible"/>
                                      </p:to>
                                    </p:set>
                                    <p:animEffect transition="in" filter="fade">
                                      <p:cBhvr>
                                        <p:cTn id="12" dur="2000"/>
                                        <p:tgtEl>
                                          <p:spTgt spid="7">
                                            <p:graphicEl>
                                              <a:dgm id="{B120B3D2-7816-407F-8FB2-5045666DCB37}"/>
                                            </p:graphic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graphicEl>
                                              <a:dgm id="{4EA31445-33A0-46BC-B149-725455FB9BA7}"/>
                                            </p:graphicEl>
                                          </p:spTgt>
                                        </p:tgtEl>
                                        <p:attrNameLst>
                                          <p:attrName>style.visibility</p:attrName>
                                        </p:attrNameLst>
                                      </p:cBhvr>
                                      <p:to>
                                        <p:strVal val="visible"/>
                                      </p:to>
                                    </p:set>
                                    <p:animEffect transition="in" filter="fade">
                                      <p:cBhvr>
                                        <p:cTn id="15" dur="2000"/>
                                        <p:tgtEl>
                                          <p:spTgt spid="7">
                                            <p:graphicEl>
                                              <a:dgm id="{4EA31445-33A0-46BC-B149-725455FB9BA7}"/>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graphicEl>
                                              <a:dgm id="{A9990A5C-32BF-4F42-B3CD-F1E2F515FB55}"/>
                                            </p:graphicEl>
                                          </p:spTgt>
                                        </p:tgtEl>
                                        <p:attrNameLst>
                                          <p:attrName>style.visibility</p:attrName>
                                        </p:attrNameLst>
                                      </p:cBhvr>
                                      <p:to>
                                        <p:strVal val="visible"/>
                                      </p:to>
                                    </p:set>
                                    <p:animEffect transition="in" filter="fade">
                                      <p:cBhvr>
                                        <p:cTn id="20" dur="2000"/>
                                        <p:tgtEl>
                                          <p:spTgt spid="7">
                                            <p:graphicEl>
                                              <a:dgm id="{A9990A5C-32BF-4F42-B3CD-F1E2F515FB55}"/>
                                            </p:graphic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graphicEl>
                                              <a:dgm id="{AB5C9505-68E8-49D4-A2DB-8165492AD315}"/>
                                            </p:graphicEl>
                                          </p:spTgt>
                                        </p:tgtEl>
                                        <p:attrNameLst>
                                          <p:attrName>style.visibility</p:attrName>
                                        </p:attrNameLst>
                                      </p:cBhvr>
                                      <p:to>
                                        <p:strVal val="visible"/>
                                      </p:to>
                                    </p:set>
                                    <p:animEffect transition="in" filter="fade">
                                      <p:cBhvr>
                                        <p:cTn id="23" dur="2000"/>
                                        <p:tgtEl>
                                          <p:spTgt spid="7">
                                            <p:graphicEl>
                                              <a:dgm id="{AB5C9505-68E8-49D4-A2DB-8165492AD315}"/>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7">
                                            <p:graphicEl>
                                              <a:dgm id="{C5BC8AFB-B658-4768-A27C-35D1F6034111}"/>
                                            </p:graphicEl>
                                          </p:spTgt>
                                        </p:tgtEl>
                                        <p:attrNameLst>
                                          <p:attrName>style.visibility</p:attrName>
                                        </p:attrNameLst>
                                      </p:cBhvr>
                                      <p:to>
                                        <p:strVal val="visible"/>
                                      </p:to>
                                    </p:set>
                                    <p:animEffect transition="in" filter="fade">
                                      <p:cBhvr>
                                        <p:cTn id="28" dur="2000"/>
                                        <p:tgtEl>
                                          <p:spTgt spid="7">
                                            <p:graphicEl>
                                              <a:dgm id="{C5BC8AFB-B658-4768-A27C-35D1F6034111}"/>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7">
                                            <p:graphicEl>
                                              <a:dgm id="{66E97ED9-C887-4C5F-A673-1FF8E7D818DD}"/>
                                            </p:graphicEl>
                                          </p:spTgt>
                                        </p:tgtEl>
                                        <p:attrNameLst>
                                          <p:attrName>style.visibility</p:attrName>
                                        </p:attrNameLst>
                                      </p:cBhvr>
                                      <p:to>
                                        <p:strVal val="visible"/>
                                      </p:to>
                                    </p:set>
                                    <p:animEffect transition="in" filter="fade">
                                      <p:cBhvr>
                                        <p:cTn id="33" dur="2000"/>
                                        <p:tgtEl>
                                          <p:spTgt spid="7">
                                            <p:graphicEl>
                                              <a:dgm id="{66E97ED9-C887-4C5F-A673-1FF8E7D818DD}"/>
                                            </p:graphic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
                                            <p:graphicEl>
                                              <a:dgm id="{E56FF731-DD0E-4769-868F-474F556AF3D8}"/>
                                            </p:graphicEl>
                                          </p:spTgt>
                                        </p:tgtEl>
                                        <p:attrNameLst>
                                          <p:attrName>style.visibility</p:attrName>
                                        </p:attrNameLst>
                                      </p:cBhvr>
                                      <p:to>
                                        <p:strVal val="visible"/>
                                      </p:to>
                                    </p:set>
                                    <p:animEffect transition="in" filter="fade">
                                      <p:cBhvr>
                                        <p:cTn id="36" dur="2000"/>
                                        <p:tgtEl>
                                          <p:spTgt spid="7">
                                            <p:graphicEl>
                                              <a:dgm id="{E56FF731-DD0E-4769-868F-474F556AF3D8}"/>
                                            </p:graphic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7">
                                            <p:graphicEl>
                                              <a:dgm id="{4DF8AFBE-50F4-4999-9BC9-308527D87FD0}"/>
                                            </p:graphicEl>
                                          </p:spTgt>
                                        </p:tgtEl>
                                        <p:attrNameLst>
                                          <p:attrName>style.visibility</p:attrName>
                                        </p:attrNameLst>
                                      </p:cBhvr>
                                      <p:to>
                                        <p:strVal val="visible"/>
                                      </p:to>
                                    </p:set>
                                    <p:animEffect transition="in" filter="fade">
                                      <p:cBhvr>
                                        <p:cTn id="41" dur="2000"/>
                                        <p:tgtEl>
                                          <p:spTgt spid="7">
                                            <p:graphicEl>
                                              <a:dgm id="{4DF8AFBE-50F4-4999-9BC9-308527D87FD0}"/>
                                            </p:graphic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7">
                                            <p:graphicEl>
                                              <a:dgm id="{34F14817-75D6-4B81-BF77-CA89E4321CEA}"/>
                                            </p:graphicEl>
                                          </p:spTgt>
                                        </p:tgtEl>
                                        <p:attrNameLst>
                                          <p:attrName>style.visibility</p:attrName>
                                        </p:attrNameLst>
                                      </p:cBhvr>
                                      <p:to>
                                        <p:strVal val="visible"/>
                                      </p:to>
                                    </p:set>
                                    <p:animEffect transition="in" filter="fade">
                                      <p:cBhvr>
                                        <p:cTn id="44" dur="2000"/>
                                        <p:tgtEl>
                                          <p:spTgt spid="7">
                                            <p:graphicEl>
                                              <a:dgm id="{34F14817-75D6-4B81-BF77-CA89E4321CEA}"/>
                                            </p:graphic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7">
                                            <p:graphicEl>
                                              <a:dgm id="{A60278A3-88C8-45FD-9B1A-79C17B8AC4DB}"/>
                                            </p:graphicEl>
                                          </p:spTgt>
                                        </p:tgtEl>
                                        <p:attrNameLst>
                                          <p:attrName>style.visibility</p:attrName>
                                        </p:attrNameLst>
                                      </p:cBhvr>
                                      <p:to>
                                        <p:strVal val="visible"/>
                                      </p:to>
                                    </p:set>
                                    <p:animEffect transition="in" filter="fade">
                                      <p:cBhvr>
                                        <p:cTn id="49" dur="2000"/>
                                        <p:tgtEl>
                                          <p:spTgt spid="7">
                                            <p:graphicEl>
                                              <a:dgm id="{A60278A3-88C8-45FD-9B1A-79C17B8AC4DB}"/>
                                            </p:graphic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7">
                                            <p:graphicEl>
                                              <a:dgm id="{B601ADF7-852D-4B46-BDBF-06862867726B}"/>
                                            </p:graphicEl>
                                          </p:spTgt>
                                        </p:tgtEl>
                                        <p:attrNameLst>
                                          <p:attrName>style.visibility</p:attrName>
                                        </p:attrNameLst>
                                      </p:cBhvr>
                                      <p:to>
                                        <p:strVal val="visible"/>
                                      </p:to>
                                    </p:set>
                                    <p:animEffect transition="in" filter="fade">
                                      <p:cBhvr>
                                        <p:cTn id="54" dur="2000"/>
                                        <p:tgtEl>
                                          <p:spTgt spid="7">
                                            <p:graphicEl>
                                              <a:dgm id="{B601ADF7-852D-4B46-BDBF-06862867726B}"/>
                                            </p:graphicEl>
                                          </p:spTgt>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
                                            <p:graphicEl>
                                              <a:dgm id="{9F4DF539-85C5-4A79-9F7A-B52C37A8F993}"/>
                                            </p:graphicEl>
                                          </p:spTgt>
                                        </p:tgtEl>
                                        <p:attrNameLst>
                                          <p:attrName>style.visibility</p:attrName>
                                        </p:attrNameLst>
                                      </p:cBhvr>
                                      <p:to>
                                        <p:strVal val="visible"/>
                                      </p:to>
                                    </p:set>
                                    <p:animEffect transition="in" filter="fade">
                                      <p:cBhvr>
                                        <p:cTn id="57" dur="2000"/>
                                        <p:tgtEl>
                                          <p:spTgt spid="7">
                                            <p:graphicEl>
                                              <a:dgm id="{9F4DF539-85C5-4A79-9F7A-B52C37A8F993}"/>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one"/>
        </p:bldSub>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sz="quarter" idx="1"/>
          </p:nvPr>
        </p:nvGraphicFramePr>
        <p:xfrm>
          <a:off x="928662" y="642918"/>
          <a:ext cx="7772400" cy="57864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EC6FE766-A603-4865-A805-1EF209B732DA}"/>
                                            </p:graphicEl>
                                          </p:spTgt>
                                        </p:tgtEl>
                                        <p:attrNameLst>
                                          <p:attrName>style.visibility</p:attrName>
                                        </p:attrNameLst>
                                      </p:cBhvr>
                                      <p:to>
                                        <p:strVal val="visible"/>
                                      </p:to>
                                    </p:set>
                                    <p:animEffect transition="in" filter="fade">
                                      <p:cBhvr>
                                        <p:cTn id="7" dur="2000"/>
                                        <p:tgtEl>
                                          <p:spTgt spid="4">
                                            <p:graphicEl>
                                              <a:dgm id="{EC6FE766-A603-4865-A805-1EF209B732DA}"/>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graphicEl>
                                              <a:dgm id="{E50B732C-8052-4BD7-A54D-6C939634E610}"/>
                                            </p:graphicEl>
                                          </p:spTgt>
                                        </p:tgtEl>
                                        <p:attrNameLst>
                                          <p:attrName>style.visibility</p:attrName>
                                        </p:attrNameLst>
                                      </p:cBhvr>
                                      <p:to>
                                        <p:strVal val="visible"/>
                                      </p:to>
                                    </p:set>
                                    <p:animEffect transition="in" filter="fade">
                                      <p:cBhvr>
                                        <p:cTn id="10" dur="2000"/>
                                        <p:tgtEl>
                                          <p:spTgt spid="4">
                                            <p:graphicEl>
                                              <a:dgm id="{E50B732C-8052-4BD7-A54D-6C939634E610}"/>
                                            </p:graphic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graphicEl>
                                              <a:dgm id="{0BEAC671-2D4D-49FC-86D7-2F630269BF0B}"/>
                                            </p:graphicEl>
                                          </p:spTgt>
                                        </p:tgtEl>
                                        <p:attrNameLst>
                                          <p:attrName>style.visibility</p:attrName>
                                        </p:attrNameLst>
                                      </p:cBhvr>
                                      <p:to>
                                        <p:strVal val="visible"/>
                                      </p:to>
                                    </p:set>
                                    <p:animEffect transition="in" filter="fade">
                                      <p:cBhvr>
                                        <p:cTn id="13" dur="2000"/>
                                        <p:tgtEl>
                                          <p:spTgt spid="4">
                                            <p:graphicEl>
                                              <a:dgm id="{0BEAC671-2D4D-49FC-86D7-2F630269BF0B}"/>
                                            </p:graphic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graphicEl>
                                              <a:dgm id="{BB5E59BD-F05D-4805-A9A1-AB73A5FA0982}"/>
                                            </p:graphicEl>
                                          </p:spTgt>
                                        </p:tgtEl>
                                        <p:attrNameLst>
                                          <p:attrName>style.visibility</p:attrName>
                                        </p:attrNameLst>
                                      </p:cBhvr>
                                      <p:to>
                                        <p:strVal val="visible"/>
                                      </p:to>
                                    </p:set>
                                    <p:animEffect transition="in" filter="fade">
                                      <p:cBhvr>
                                        <p:cTn id="16" dur="2000"/>
                                        <p:tgtEl>
                                          <p:spTgt spid="4">
                                            <p:graphicEl>
                                              <a:dgm id="{BB5E59BD-F05D-4805-A9A1-AB73A5FA0982}"/>
                                            </p:graphic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graphicEl>
                                              <a:dgm id="{798D93C2-7D62-4D2F-868B-46A323A220E0}"/>
                                            </p:graphicEl>
                                          </p:spTgt>
                                        </p:tgtEl>
                                        <p:attrNameLst>
                                          <p:attrName>style.visibility</p:attrName>
                                        </p:attrNameLst>
                                      </p:cBhvr>
                                      <p:to>
                                        <p:strVal val="visible"/>
                                      </p:to>
                                    </p:set>
                                    <p:animEffect transition="in" filter="fade">
                                      <p:cBhvr>
                                        <p:cTn id="19" dur="2000"/>
                                        <p:tgtEl>
                                          <p:spTgt spid="4">
                                            <p:graphicEl>
                                              <a:dgm id="{798D93C2-7D62-4D2F-868B-46A323A220E0}"/>
                                            </p:graphic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
                                            <p:graphicEl>
                                              <a:dgm id="{3006D3B0-9C81-49B6-83F6-FD329730D725}"/>
                                            </p:graphicEl>
                                          </p:spTgt>
                                        </p:tgtEl>
                                        <p:attrNameLst>
                                          <p:attrName>style.visibility</p:attrName>
                                        </p:attrNameLst>
                                      </p:cBhvr>
                                      <p:to>
                                        <p:strVal val="visible"/>
                                      </p:to>
                                    </p:set>
                                    <p:animEffect transition="in" filter="fade">
                                      <p:cBhvr>
                                        <p:cTn id="22" dur="2000"/>
                                        <p:tgtEl>
                                          <p:spTgt spid="4">
                                            <p:graphicEl>
                                              <a:dgm id="{3006D3B0-9C81-49B6-83F6-FD329730D725}"/>
                                            </p:graphic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
                                            <p:graphicEl>
                                              <a:dgm id="{0199B2A9-41E4-4B30-98F9-3C45D276F265}"/>
                                            </p:graphicEl>
                                          </p:spTgt>
                                        </p:tgtEl>
                                        <p:attrNameLst>
                                          <p:attrName>style.visibility</p:attrName>
                                        </p:attrNameLst>
                                      </p:cBhvr>
                                      <p:to>
                                        <p:strVal val="visible"/>
                                      </p:to>
                                    </p:set>
                                    <p:animEffect transition="in" filter="fade">
                                      <p:cBhvr>
                                        <p:cTn id="25" dur="2000"/>
                                        <p:tgtEl>
                                          <p:spTgt spid="4">
                                            <p:graphicEl>
                                              <a:dgm id="{0199B2A9-41E4-4B30-98F9-3C45D276F265}"/>
                                            </p:graphic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
                                            <p:graphicEl>
                                              <a:dgm id="{74248791-2862-4943-96AD-96D092EC09AD}"/>
                                            </p:graphicEl>
                                          </p:spTgt>
                                        </p:tgtEl>
                                        <p:attrNameLst>
                                          <p:attrName>style.visibility</p:attrName>
                                        </p:attrNameLst>
                                      </p:cBhvr>
                                      <p:to>
                                        <p:strVal val="visible"/>
                                      </p:to>
                                    </p:set>
                                    <p:animEffect transition="in" filter="fade">
                                      <p:cBhvr>
                                        <p:cTn id="28" dur="2000"/>
                                        <p:tgtEl>
                                          <p:spTgt spid="4">
                                            <p:graphicEl>
                                              <a:dgm id="{74248791-2862-4943-96AD-96D092EC09AD}"/>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
                                            <p:graphicEl>
                                              <a:dgm id="{6E9F150D-EEEA-43F1-B373-4A4ACFEAF4D5}"/>
                                            </p:graphicEl>
                                          </p:spTgt>
                                        </p:tgtEl>
                                        <p:attrNameLst>
                                          <p:attrName>style.visibility</p:attrName>
                                        </p:attrNameLst>
                                      </p:cBhvr>
                                      <p:to>
                                        <p:strVal val="visible"/>
                                      </p:to>
                                    </p:set>
                                    <p:animEffect transition="in" filter="fade">
                                      <p:cBhvr>
                                        <p:cTn id="33" dur="2000"/>
                                        <p:tgtEl>
                                          <p:spTgt spid="4">
                                            <p:graphicEl>
                                              <a:dgm id="{6E9F150D-EEEA-43F1-B373-4A4ACFEAF4D5}"/>
                                            </p:graphic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graphicEl>
                                              <a:dgm id="{8F0CB9D5-81F9-43D2-BBFD-BAD45ED4EAE7}"/>
                                            </p:graphicEl>
                                          </p:spTgt>
                                        </p:tgtEl>
                                        <p:attrNameLst>
                                          <p:attrName>style.visibility</p:attrName>
                                        </p:attrNameLst>
                                      </p:cBhvr>
                                      <p:to>
                                        <p:strVal val="visible"/>
                                      </p:to>
                                    </p:set>
                                    <p:animEffect transition="in" filter="fade">
                                      <p:cBhvr>
                                        <p:cTn id="36" dur="2000"/>
                                        <p:tgtEl>
                                          <p:spTgt spid="4">
                                            <p:graphicEl>
                                              <a:dgm id="{8F0CB9D5-81F9-43D2-BBFD-BAD45ED4EAE7}"/>
                                            </p:graphic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
                                            <p:graphicEl>
                                              <a:dgm id="{94E5363C-183E-4D1B-BFB7-9DD94CCF599F}"/>
                                            </p:graphicEl>
                                          </p:spTgt>
                                        </p:tgtEl>
                                        <p:attrNameLst>
                                          <p:attrName>style.visibility</p:attrName>
                                        </p:attrNameLst>
                                      </p:cBhvr>
                                      <p:to>
                                        <p:strVal val="visible"/>
                                      </p:to>
                                    </p:set>
                                    <p:animEffect transition="in" filter="fade">
                                      <p:cBhvr>
                                        <p:cTn id="39" dur="2000"/>
                                        <p:tgtEl>
                                          <p:spTgt spid="4">
                                            <p:graphicEl>
                                              <a:dgm id="{94E5363C-183E-4D1B-BFB7-9DD94CCF599F}"/>
                                            </p:graphic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
                                            <p:graphicEl>
                                              <a:dgm id="{E8F1DF53-704E-416E-ACDC-3710610CCFD3}"/>
                                            </p:graphicEl>
                                          </p:spTgt>
                                        </p:tgtEl>
                                        <p:attrNameLst>
                                          <p:attrName>style.visibility</p:attrName>
                                        </p:attrNameLst>
                                      </p:cBhvr>
                                      <p:to>
                                        <p:strVal val="visible"/>
                                      </p:to>
                                    </p:set>
                                    <p:animEffect transition="in" filter="fade">
                                      <p:cBhvr>
                                        <p:cTn id="42" dur="2000"/>
                                        <p:tgtEl>
                                          <p:spTgt spid="4">
                                            <p:graphicEl>
                                              <a:dgm id="{E8F1DF53-704E-416E-ACDC-3710610CCFD3}"/>
                                            </p:graphic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
                                            <p:graphicEl>
                                              <a:dgm id="{EB81C763-2A3B-402B-B303-CF51CB60D36A}"/>
                                            </p:graphicEl>
                                          </p:spTgt>
                                        </p:tgtEl>
                                        <p:attrNameLst>
                                          <p:attrName>style.visibility</p:attrName>
                                        </p:attrNameLst>
                                      </p:cBhvr>
                                      <p:to>
                                        <p:strVal val="visible"/>
                                      </p:to>
                                    </p:set>
                                    <p:animEffect transition="in" filter="fade">
                                      <p:cBhvr>
                                        <p:cTn id="45" dur="2000"/>
                                        <p:tgtEl>
                                          <p:spTgt spid="4">
                                            <p:graphicEl>
                                              <a:dgm id="{EB81C763-2A3B-402B-B303-CF51CB60D36A}"/>
                                            </p:graphicEl>
                                          </p:spTgt>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
                                            <p:graphicEl>
                                              <a:dgm id="{2808C674-9762-43D4-B048-7544C6FA12D3}"/>
                                            </p:graphicEl>
                                          </p:spTgt>
                                        </p:tgtEl>
                                        <p:attrNameLst>
                                          <p:attrName>style.visibility</p:attrName>
                                        </p:attrNameLst>
                                      </p:cBhvr>
                                      <p:to>
                                        <p:strVal val="visible"/>
                                      </p:to>
                                    </p:set>
                                    <p:animEffect transition="in" filter="fade">
                                      <p:cBhvr>
                                        <p:cTn id="48" dur="2000"/>
                                        <p:tgtEl>
                                          <p:spTgt spid="4">
                                            <p:graphicEl>
                                              <a:dgm id="{2808C674-9762-43D4-B048-7544C6FA12D3}"/>
                                            </p:graphic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
                                            <p:graphicEl>
                                              <a:dgm id="{B3A17A89-350A-4A83-AEA1-591E281137D4}"/>
                                            </p:graphicEl>
                                          </p:spTgt>
                                        </p:tgtEl>
                                        <p:attrNameLst>
                                          <p:attrName>style.visibility</p:attrName>
                                        </p:attrNameLst>
                                      </p:cBhvr>
                                      <p:to>
                                        <p:strVal val="visible"/>
                                      </p:to>
                                    </p:set>
                                    <p:animEffect transition="in" filter="fade">
                                      <p:cBhvr>
                                        <p:cTn id="51" dur="2000"/>
                                        <p:tgtEl>
                                          <p:spTgt spid="4">
                                            <p:graphicEl>
                                              <a:dgm id="{B3A17A89-350A-4A83-AEA1-591E281137D4}"/>
                                            </p:graphicEl>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
                                            <p:graphicEl>
                                              <a:dgm id="{D365B9F2-FF9A-4669-8EAE-2156350C3B58}"/>
                                            </p:graphicEl>
                                          </p:spTgt>
                                        </p:tgtEl>
                                        <p:attrNameLst>
                                          <p:attrName>style.visibility</p:attrName>
                                        </p:attrNameLst>
                                      </p:cBhvr>
                                      <p:to>
                                        <p:strVal val="visible"/>
                                      </p:to>
                                    </p:set>
                                    <p:animEffect transition="in" filter="fade">
                                      <p:cBhvr>
                                        <p:cTn id="54" dur="2000"/>
                                        <p:tgtEl>
                                          <p:spTgt spid="4">
                                            <p:graphicEl>
                                              <a:dgm id="{D365B9F2-FF9A-4669-8EAE-2156350C3B58}"/>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lvlAtOnce"/>
        </p:bldSub>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流程</a:t>
            </a:r>
            <a:endParaRPr lang="zh-CN" altLang="en-US" b="1" dirty="0"/>
          </a:p>
        </p:txBody>
      </p:sp>
      <p:graphicFrame>
        <p:nvGraphicFramePr>
          <p:cNvPr id="5" name="内容占位符 4"/>
          <p:cNvGraphicFramePr>
            <a:graphicFrameLocks noGrp="1"/>
          </p:cNvGraphicFramePr>
          <p:nvPr>
            <p:ph sz="quarter" idx="1"/>
          </p:nvPr>
        </p:nvGraphicFramePr>
        <p:xfrm>
          <a:off x="928662" y="1571612"/>
          <a:ext cx="6643734" cy="46434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燕尾形箭头 5"/>
          <p:cNvSpPr/>
          <p:nvPr/>
        </p:nvSpPr>
        <p:spPr>
          <a:xfrm rot="20925981" flipH="1">
            <a:off x="6335967" y="2429937"/>
            <a:ext cx="2428892" cy="2213415"/>
          </a:xfrm>
          <a:prstGeom prst="notchedRightArrow">
            <a:avLst/>
          </a:prstGeom>
        </p:spPr>
        <p:style>
          <a:lnRef idx="1">
            <a:schemeClr val="accent6"/>
          </a:lnRef>
          <a:fillRef idx="3">
            <a:schemeClr val="accent6"/>
          </a:fillRef>
          <a:effectRef idx="2">
            <a:schemeClr val="accent6"/>
          </a:effectRef>
          <a:fontRef idx="minor">
            <a:schemeClr val="lt1"/>
          </a:fontRef>
        </p:style>
        <p:txBody>
          <a:bodyPr rtlCol="0" anchor="ctr"/>
          <a:lstStyle/>
          <a:p>
            <a:r>
              <a:rPr lang="zh-CN" altLang="en-US" sz="2000" smtClean="0">
                <a:ln w="18415" cmpd="sng">
                  <a:solidFill>
                    <a:srgbClr val="FFFFFF"/>
                  </a:solidFill>
                  <a:prstDash val="solid"/>
                </a:ln>
                <a:solidFill>
                  <a:srgbClr val="FFFFFF"/>
                </a:solidFill>
                <a:effectLst>
                  <a:outerShdw blurRad="63500" dir="3600000" algn="tl" rotWithShape="0">
                    <a:srgbClr val="000000">
                      <a:alpha val="70000"/>
                    </a:srgbClr>
                  </a:outerShdw>
                </a:effectLst>
              </a:rPr>
              <a:t>核原件，两人</a:t>
            </a:r>
            <a:r>
              <a:rPr lang="zh-CN" alt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签字</a:t>
            </a:r>
            <a:r>
              <a:rPr lang="en-US" altLang="zh-CN"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zh-CN" alt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单位公章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graphicEl>
                                              <a:dgm id="{AF3789B4-3843-40A1-B42B-29AF3AFD3740}"/>
                                            </p:graphicEl>
                                          </p:spTgt>
                                        </p:tgtEl>
                                        <p:attrNameLst>
                                          <p:attrName>style.visibility</p:attrName>
                                        </p:attrNameLst>
                                      </p:cBhvr>
                                      <p:to>
                                        <p:strVal val="visible"/>
                                      </p:to>
                                    </p:set>
                                    <p:animEffect transition="in" filter="fade">
                                      <p:cBhvr>
                                        <p:cTn id="7" dur="2000"/>
                                        <p:tgtEl>
                                          <p:spTgt spid="5">
                                            <p:graphicEl>
                                              <a:dgm id="{AF3789B4-3843-40A1-B42B-29AF3AFD3740}"/>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graphicEl>
                                              <a:dgm id="{F4F8B213-2A1F-4E7E-B758-638534C8428F}"/>
                                            </p:graphicEl>
                                          </p:spTgt>
                                        </p:tgtEl>
                                        <p:attrNameLst>
                                          <p:attrName>style.visibility</p:attrName>
                                        </p:attrNameLst>
                                      </p:cBhvr>
                                      <p:to>
                                        <p:strVal val="visible"/>
                                      </p:to>
                                    </p:set>
                                    <p:animEffect transition="in" filter="fade">
                                      <p:cBhvr>
                                        <p:cTn id="12" dur="2000"/>
                                        <p:tgtEl>
                                          <p:spTgt spid="5">
                                            <p:graphicEl>
                                              <a:dgm id="{F4F8B213-2A1F-4E7E-B758-638534C8428F}"/>
                                            </p:graphic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graphicEl>
                                              <a:dgm id="{06E1B8E1-CAA0-4954-BE08-F87727C4C8A2}"/>
                                            </p:graphicEl>
                                          </p:spTgt>
                                        </p:tgtEl>
                                        <p:attrNameLst>
                                          <p:attrName>style.visibility</p:attrName>
                                        </p:attrNameLst>
                                      </p:cBhvr>
                                      <p:to>
                                        <p:strVal val="visible"/>
                                      </p:to>
                                    </p:set>
                                    <p:animEffect transition="in" filter="fade">
                                      <p:cBhvr>
                                        <p:cTn id="15" dur="2000"/>
                                        <p:tgtEl>
                                          <p:spTgt spid="5">
                                            <p:graphicEl>
                                              <a:dgm id="{06E1B8E1-CAA0-4954-BE08-F87727C4C8A2}"/>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graphicEl>
                                              <a:dgm id="{BF62828D-59B5-4916-8D13-E537E7608751}"/>
                                            </p:graphicEl>
                                          </p:spTgt>
                                        </p:tgtEl>
                                        <p:attrNameLst>
                                          <p:attrName>style.visibility</p:attrName>
                                        </p:attrNameLst>
                                      </p:cBhvr>
                                      <p:to>
                                        <p:strVal val="visible"/>
                                      </p:to>
                                    </p:set>
                                    <p:animEffect transition="in" filter="fade">
                                      <p:cBhvr>
                                        <p:cTn id="20" dur="2000"/>
                                        <p:tgtEl>
                                          <p:spTgt spid="5">
                                            <p:graphicEl>
                                              <a:dgm id="{BF62828D-59B5-4916-8D13-E537E7608751}"/>
                                            </p:graphic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graphicEl>
                                              <a:dgm id="{346AFFED-E486-43BA-97B9-BF2C49D0D925}"/>
                                            </p:graphicEl>
                                          </p:spTgt>
                                        </p:tgtEl>
                                        <p:attrNameLst>
                                          <p:attrName>style.visibility</p:attrName>
                                        </p:attrNameLst>
                                      </p:cBhvr>
                                      <p:to>
                                        <p:strVal val="visible"/>
                                      </p:to>
                                    </p:set>
                                    <p:animEffect transition="in" filter="fade">
                                      <p:cBhvr>
                                        <p:cTn id="23" dur="2000"/>
                                        <p:tgtEl>
                                          <p:spTgt spid="5">
                                            <p:graphicEl>
                                              <a:dgm id="{346AFFED-E486-43BA-97B9-BF2C49D0D925}"/>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graphicEl>
                                              <a:dgm id="{B7592051-E924-42B7-A3C2-8DDD491D2AEA}"/>
                                            </p:graphicEl>
                                          </p:spTgt>
                                        </p:tgtEl>
                                        <p:attrNameLst>
                                          <p:attrName>style.visibility</p:attrName>
                                        </p:attrNameLst>
                                      </p:cBhvr>
                                      <p:to>
                                        <p:strVal val="visible"/>
                                      </p:to>
                                    </p:set>
                                    <p:animEffect transition="in" filter="fade">
                                      <p:cBhvr>
                                        <p:cTn id="32" dur="2000"/>
                                        <p:tgtEl>
                                          <p:spTgt spid="5">
                                            <p:graphicEl>
                                              <a:dgm id="{B7592051-E924-42B7-A3C2-8DDD491D2AEA}"/>
                                            </p:graphic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
                                            <p:graphicEl>
                                              <a:dgm id="{6C1B3318-73F7-466B-8D99-4752017888BA}"/>
                                            </p:graphicEl>
                                          </p:spTgt>
                                        </p:tgtEl>
                                        <p:attrNameLst>
                                          <p:attrName>style.visibility</p:attrName>
                                        </p:attrNameLst>
                                      </p:cBhvr>
                                      <p:to>
                                        <p:strVal val="visible"/>
                                      </p:to>
                                    </p:set>
                                    <p:animEffect transition="in" filter="fade">
                                      <p:cBhvr>
                                        <p:cTn id="35" dur="2000"/>
                                        <p:tgtEl>
                                          <p:spTgt spid="5">
                                            <p:graphicEl>
                                              <a:dgm id="{6C1B3318-73F7-466B-8D99-4752017888BA}"/>
                                            </p:graphic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5">
                                            <p:graphicEl>
                                              <a:dgm id="{488ADD97-238B-401B-9B42-E593F2DC59CA}"/>
                                            </p:graphicEl>
                                          </p:spTgt>
                                        </p:tgtEl>
                                        <p:attrNameLst>
                                          <p:attrName>style.visibility</p:attrName>
                                        </p:attrNameLst>
                                      </p:cBhvr>
                                      <p:to>
                                        <p:strVal val="visible"/>
                                      </p:to>
                                    </p:set>
                                    <p:animEffect transition="in" filter="fade">
                                      <p:cBhvr>
                                        <p:cTn id="40" dur="2000"/>
                                        <p:tgtEl>
                                          <p:spTgt spid="5">
                                            <p:graphicEl>
                                              <a:dgm id="{488ADD97-238B-401B-9B42-E593F2DC59CA}"/>
                                            </p:graphic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
                                            <p:graphicEl>
                                              <a:dgm id="{964DEC63-0F23-433E-B84D-563206B6E51D}"/>
                                            </p:graphicEl>
                                          </p:spTgt>
                                        </p:tgtEl>
                                        <p:attrNameLst>
                                          <p:attrName>style.visibility</p:attrName>
                                        </p:attrNameLst>
                                      </p:cBhvr>
                                      <p:to>
                                        <p:strVal val="visible"/>
                                      </p:to>
                                    </p:set>
                                    <p:animEffect transition="in" filter="fade">
                                      <p:cBhvr>
                                        <p:cTn id="43" dur="2000"/>
                                        <p:tgtEl>
                                          <p:spTgt spid="5">
                                            <p:graphicEl>
                                              <a:dgm id="{964DEC63-0F23-433E-B84D-563206B6E51D}"/>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uiExpand="1">
        <p:bldSub>
          <a:bldDgm bld="one"/>
        </p:bldSub>
      </p:bldGraphic>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lvl="0" algn="ctr"/>
            <a:r>
              <a:rPr lang="zh-CN" altLang="en-US" b="1" dirty="0" smtClean="0">
                <a:solidFill>
                  <a:srgbClr val="0070C0"/>
                </a:solidFill>
                <a:latin typeface="华文琥珀" pitchFamily="2" charset="-122"/>
                <a:ea typeface="华文琥珀" pitchFamily="2" charset="-122"/>
              </a:rPr>
              <a:t>三、吉首大学公派留学项目申请</a:t>
            </a:r>
          </a:p>
        </p:txBody>
      </p:sp>
      <p:graphicFrame>
        <p:nvGraphicFramePr>
          <p:cNvPr id="7" name="内容占位符 6"/>
          <p:cNvGraphicFramePr>
            <a:graphicFrameLocks noGrp="1"/>
          </p:cNvGraphicFramePr>
          <p:nvPr>
            <p:ph sz="quarter" idx="1"/>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122" name="Picture 2"/>
          <p:cNvPicPr>
            <a:picLocks noChangeAspect="1" noChangeArrowheads="1"/>
          </p:cNvPicPr>
          <p:nvPr/>
        </p:nvPicPr>
        <p:blipFill>
          <a:blip r:embed="rId7"/>
          <a:srcRect/>
          <a:stretch>
            <a:fillRect/>
          </a:stretch>
        </p:blipFill>
        <p:spPr bwMode="auto">
          <a:xfrm>
            <a:off x="2000232" y="214290"/>
            <a:ext cx="5829300" cy="639127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xit" presetSubtype="16" fill="hold" nodeType="clickEffect">
                                  <p:stCondLst>
                                    <p:cond delay="0"/>
                                  </p:stCondLst>
                                  <p:childTnLst>
                                    <p:animEffect transition="out" filter="box(in)">
                                      <p:cBhvr>
                                        <p:cTn id="10" dur="500"/>
                                        <p:tgtEl>
                                          <p:spTgt spid="5122"/>
                                        </p:tgtEl>
                                      </p:cBhvr>
                                    </p:animEffect>
                                    <p:set>
                                      <p:cBhvr>
                                        <p:cTn id="11" dur="1" fill="hold">
                                          <p:stCondLst>
                                            <p:cond delay="499"/>
                                          </p:stCondLst>
                                        </p:cTn>
                                        <p:tgtEl>
                                          <p:spTgt spid="5122"/>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graphicEl>
                                              <a:dgm id="{735594E8-6764-4E66-B9CA-DE94C6E784C8}"/>
                                            </p:graphicEl>
                                          </p:spTgt>
                                        </p:tgtEl>
                                        <p:attrNameLst>
                                          <p:attrName>style.visibility</p:attrName>
                                        </p:attrNameLst>
                                      </p:cBhvr>
                                      <p:to>
                                        <p:strVal val="visible"/>
                                      </p:to>
                                    </p:set>
                                    <p:animEffect transition="in" filter="fade">
                                      <p:cBhvr>
                                        <p:cTn id="16" dur="2000"/>
                                        <p:tgtEl>
                                          <p:spTgt spid="7">
                                            <p:graphicEl>
                                              <a:dgm id="{735594E8-6764-4E66-B9CA-DE94C6E784C8}"/>
                                            </p:graphic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graphicEl>
                                              <a:dgm id="{B120B3D2-7816-407F-8FB2-5045666DCB37}"/>
                                            </p:graphicEl>
                                          </p:spTgt>
                                        </p:tgtEl>
                                        <p:attrNameLst>
                                          <p:attrName>style.visibility</p:attrName>
                                        </p:attrNameLst>
                                      </p:cBhvr>
                                      <p:to>
                                        <p:strVal val="visible"/>
                                      </p:to>
                                    </p:set>
                                    <p:animEffect transition="in" filter="fade">
                                      <p:cBhvr>
                                        <p:cTn id="21" dur="2000"/>
                                        <p:tgtEl>
                                          <p:spTgt spid="7">
                                            <p:graphicEl>
                                              <a:dgm id="{B120B3D2-7816-407F-8FB2-5045666DCB37}"/>
                                            </p:graphic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
                                            <p:graphicEl>
                                              <a:dgm id="{4EA31445-33A0-46BC-B149-725455FB9BA7}"/>
                                            </p:graphicEl>
                                          </p:spTgt>
                                        </p:tgtEl>
                                        <p:attrNameLst>
                                          <p:attrName>style.visibility</p:attrName>
                                        </p:attrNameLst>
                                      </p:cBhvr>
                                      <p:to>
                                        <p:strVal val="visible"/>
                                      </p:to>
                                    </p:set>
                                    <p:animEffect transition="in" filter="fade">
                                      <p:cBhvr>
                                        <p:cTn id="24" dur="2000"/>
                                        <p:tgtEl>
                                          <p:spTgt spid="7">
                                            <p:graphicEl>
                                              <a:dgm id="{4EA31445-33A0-46BC-B149-725455FB9BA7}"/>
                                            </p:graphic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7">
                                            <p:graphicEl>
                                              <a:dgm id="{A9990A5C-32BF-4F42-B3CD-F1E2F515FB55}"/>
                                            </p:graphicEl>
                                          </p:spTgt>
                                        </p:tgtEl>
                                        <p:attrNameLst>
                                          <p:attrName>style.visibility</p:attrName>
                                        </p:attrNameLst>
                                      </p:cBhvr>
                                      <p:to>
                                        <p:strVal val="visible"/>
                                      </p:to>
                                    </p:set>
                                    <p:animEffect transition="in" filter="fade">
                                      <p:cBhvr>
                                        <p:cTn id="29" dur="2000"/>
                                        <p:tgtEl>
                                          <p:spTgt spid="7">
                                            <p:graphicEl>
                                              <a:dgm id="{A9990A5C-32BF-4F42-B3CD-F1E2F515FB55}"/>
                                            </p:graphic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
                                            <p:graphicEl>
                                              <a:dgm id="{AB5C9505-68E8-49D4-A2DB-8165492AD315}"/>
                                            </p:graphicEl>
                                          </p:spTgt>
                                        </p:tgtEl>
                                        <p:attrNameLst>
                                          <p:attrName>style.visibility</p:attrName>
                                        </p:attrNameLst>
                                      </p:cBhvr>
                                      <p:to>
                                        <p:strVal val="visible"/>
                                      </p:to>
                                    </p:set>
                                    <p:animEffect transition="in" filter="fade">
                                      <p:cBhvr>
                                        <p:cTn id="32" dur="2000"/>
                                        <p:tgtEl>
                                          <p:spTgt spid="7">
                                            <p:graphicEl>
                                              <a:dgm id="{AB5C9505-68E8-49D4-A2DB-8165492AD315}"/>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graphicEl>
                                              <a:dgm id="{1254B295-E0D4-4957-B691-8A0DB4FAA487}"/>
                                            </p:graphicEl>
                                          </p:spTgt>
                                        </p:tgtEl>
                                        <p:attrNameLst>
                                          <p:attrName>style.visibility</p:attrName>
                                        </p:attrNameLst>
                                      </p:cBhvr>
                                      <p:to>
                                        <p:strVal val="visible"/>
                                      </p:to>
                                    </p:set>
                                    <p:animEffect transition="in" filter="fade">
                                      <p:cBhvr>
                                        <p:cTn id="37" dur="2000"/>
                                        <p:tgtEl>
                                          <p:spTgt spid="7">
                                            <p:graphicEl>
                                              <a:dgm id="{1254B295-E0D4-4957-B691-8A0DB4FAA487}"/>
                                            </p:graphic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
                                            <p:graphicEl>
                                              <a:dgm id="{5C11699D-30DB-4EEC-8DBB-B0E6CEA54814}"/>
                                            </p:graphicEl>
                                          </p:spTgt>
                                        </p:tgtEl>
                                        <p:attrNameLst>
                                          <p:attrName>style.visibility</p:attrName>
                                        </p:attrNameLst>
                                      </p:cBhvr>
                                      <p:to>
                                        <p:strVal val="visible"/>
                                      </p:to>
                                    </p:set>
                                    <p:animEffect transition="in" filter="fade">
                                      <p:cBhvr>
                                        <p:cTn id="40" dur="2000"/>
                                        <p:tgtEl>
                                          <p:spTgt spid="7">
                                            <p:graphicEl>
                                              <a:dgm id="{5C11699D-30DB-4EEC-8DBB-B0E6CEA54814}"/>
                                            </p:graphic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7">
                                            <p:graphicEl>
                                              <a:dgm id="{C5BC8AFB-B658-4768-A27C-35D1F6034111}"/>
                                            </p:graphicEl>
                                          </p:spTgt>
                                        </p:tgtEl>
                                        <p:attrNameLst>
                                          <p:attrName>style.visibility</p:attrName>
                                        </p:attrNameLst>
                                      </p:cBhvr>
                                      <p:to>
                                        <p:strVal val="visible"/>
                                      </p:to>
                                    </p:set>
                                    <p:animEffect transition="in" filter="fade">
                                      <p:cBhvr>
                                        <p:cTn id="45" dur="2000"/>
                                        <p:tgtEl>
                                          <p:spTgt spid="7">
                                            <p:graphicEl>
                                              <a:dgm id="{C5BC8AFB-B658-4768-A27C-35D1F6034111}"/>
                                            </p:graphic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7">
                                            <p:graphicEl>
                                              <a:dgm id="{66E97ED9-C887-4C5F-A673-1FF8E7D818DD}"/>
                                            </p:graphicEl>
                                          </p:spTgt>
                                        </p:tgtEl>
                                        <p:attrNameLst>
                                          <p:attrName>style.visibility</p:attrName>
                                        </p:attrNameLst>
                                      </p:cBhvr>
                                      <p:to>
                                        <p:strVal val="visible"/>
                                      </p:to>
                                    </p:set>
                                    <p:animEffect transition="in" filter="fade">
                                      <p:cBhvr>
                                        <p:cTn id="50" dur="2000"/>
                                        <p:tgtEl>
                                          <p:spTgt spid="7">
                                            <p:graphicEl>
                                              <a:dgm id="{66E97ED9-C887-4C5F-A673-1FF8E7D818DD}"/>
                                            </p:graphicEl>
                                          </p:spTgt>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7">
                                            <p:graphicEl>
                                              <a:dgm id="{E56FF731-DD0E-4769-868F-474F556AF3D8}"/>
                                            </p:graphicEl>
                                          </p:spTgt>
                                        </p:tgtEl>
                                        <p:attrNameLst>
                                          <p:attrName>style.visibility</p:attrName>
                                        </p:attrNameLst>
                                      </p:cBhvr>
                                      <p:to>
                                        <p:strVal val="visible"/>
                                      </p:to>
                                    </p:set>
                                    <p:animEffect transition="in" filter="fade">
                                      <p:cBhvr>
                                        <p:cTn id="53" dur="2000"/>
                                        <p:tgtEl>
                                          <p:spTgt spid="7">
                                            <p:graphicEl>
                                              <a:dgm id="{E56FF731-DD0E-4769-868F-474F556AF3D8}"/>
                                            </p:graphicEl>
                                          </p:spTgt>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7">
                                            <p:graphicEl>
                                              <a:dgm id="{4DF8AFBE-50F4-4999-9BC9-308527D87FD0}"/>
                                            </p:graphicEl>
                                          </p:spTgt>
                                        </p:tgtEl>
                                        <p:attrNameLst>
                                          <p:attrName>style.visibility</p:attrName>
                                        </p:attrNameLst>
                                      </p:cBhvr>
                                      <p:to>
                                        <p:strVal val="visible"/>
                                      </p:to>
                                    </p:set>
                                    <p:animEffect transition="in" filter="fade">
                                      <p:cBhvr>
                                        <p:cTn id="58" dur="2000"/>
                                        <p:tgtEl>
                                          <p:spTgt spid="7">
                                            <p:graphicEl>
                                              <a:dgm id="{4DF8AFBE-50F4-4999-9BC9-308527D87FD0}"/>
                                            </p:graphicEl>
                                          </p:spTgt>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7">
                                            <p:graphicEl>
                                              <a:dgm id="{34F14817-75D6-4B81-BF77-CA89E4321CEA}"/>
                                            </p:graphicEl>
                                          </p:spTgt>
                                        </p:tgtEl>
                                        <p:attrNameLst>
                                          <p:attrName>style.visibility</p:attrName>
                                        </p:attrNameLst>
                                      </p:cBhvr>
                                      <p:to>
                                        <p:strVal val="visible"/>
                                      </p:to>
                                    </p:set>
                                    <p:animEffect transition="in" filter="fade">
                                      <p:cBhvr>
                                        <p:cTn id="61" dur="2000"/>
                                        <p:tgtEl>
                                          <p:spTgt spid="7">
                                            <p:graphicEl>
                                              <a:dgm id="{34F14817-75D6-4B81-BF77-CA89E4321CEA}"/>
                                            </p:graphicEl>
                                          </p:spTgt>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7">
                                            <p:graphicEl>
                                              <a:dgm id="{A60278A3-88C8-45FD-9B1A-79C17B8AC4DB}"/>
                                            </p:graphicEl>
                                          </p:spTgt>
                                        </p:tgtEl>
                                        <p:attrNameLst>
                                          <p:attrName>style.visibility</p:attrName>
                                        </p:attrNameLst>
                                      </p:cBhvr>
                                      <p:to>
                                        <p:strVal val="visible"/>
                                      </p:to>
                                    </p:set>
                                    <p:animEffect transition="in" filter="fade">
                                      <p:cBhvr>
                                        <p:cTn id="66" dur="2000"/>
                                        <p:tgtEl>
                                          <p:spTgt spid="7">
                                            <p:graphicEl>
                                              <a:dgm id="{A60278A3-88C8-45FD-9B1A-79C17B8AC4DB}"/>
                                            </p:graphicEl>
                                          </p:spTgt>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7">
                                            <p:graphicEl>
                                              <a:dgm id="{B601ADF7-852D-4B46-BDBF-06862867726B}"/>
                                            </p:graphicEl>
                                          </p:spTgt>
                                        </p:tgtEl>
                                        <p:attrNameLst>
                                          <p:attrName>style.visibility</p:attrName>
                                        </p:attrNameLst>
                                      </p:cBhvr>
                                      <p:to>
                                        <p:strVal val="visible"/>
                                      </p:to>
                                    </p:set>
                                    <p:animEffect transition="in" filter="fade">
                                      <p:cBhvr>
                                        <p:cTn id="71" dur="2000"/>
                                        <p:tgtEl>
                                          <p:spTgt spid="7">
                                            <p:graphicEl>
                                              <a:dgm id="{B601ADF7-852D-4B46-BDBF-06862867726B}"/>
                                            </p:graphicEl>
                                          </p:spTgt>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7">
                                            <p:graphicEl>
                                              <a:dgm id="{9F4DF539-85C5-4A79-9F7A-B52C37A8F993}"/>
                                            </p:graphicEl>
                                          </p:spTgt>
                                        </p:tgtEl>
                                        <p:attrNameLst>
                                          <p:attrName>style.visibility</p:attrName>
                                        </p:attrNameLst>
                                      </p:cBhvr>
                                      <p:to>
                                        <p:strVal val="visible"/>
                                      </p:to>
                                    </p:set>
                                    <p:animEffect transition="in" filter="fade">
                                      <p:cBhvr>
                                        <p:cTn id="74" dur="2000"/>
                                        <p:tgtEl>
                                          <p:spTgt spid="7">
                                            <p:graphicEl>
                                              <a:dgm id="{9F4DF539-85C5-4A79-9F7A-B52C37A8F993}"/>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one"/>
        </p:bldSub>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sz="quarter" idx="1"/>
          </p:nvPr>
        </p:nvGraphicFramePr>
        <p:xfrm>
          <a:off x="928662" y="642918"/>
          <a:ext cx="7772400" cy="57864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E50B732C-8052-4BD7-A54D-6C939634E610}"/>
                                            </p:graphicEl>
                                          </p:spTgt>
                                        </p:tgtEl>
                                        <p:attrNameLst>
                                          <p:attrName>style.visibility</p:attrName>
                                        </p:attrNameLst>
                                      </p:cBhvr>
                                      <p:to>
                                        <p:strVal val="visible"/>
                                      </p:to>
                                    </p:set>
                                    <p:animEffect transition="in" filter="fade">
                                      <p:cBhvr>
                                        <p:cTn id="7" dur="2000"/>
                                        <p:tgtEl>
                                          <p:spTgt spid="4">
                                            <p:graphicEl>
                                              <a:dgm id="{E50B732C-8052-4BD7-A54D-6C939634E610}"/>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dgm id="{8F0CB9D5-81F9-43D2-BBFD-BAD45ED4EAE7}"/>
                                            </p:graphicEl>
                                          </p:spTgt>
                                        </p:tgtEl>
                                        <p:attrNameLst>
                                          <p:attrName>style.visibility</p:attrName>
                                        </p:attrNameLst>
                                      </p:cBhvr>
                                      <p:to>
                                        <p:strVal val="visible"/>
                                      </p:to>
                                    </p:set>
                                    <p:animEffect transition="in" filter="fade">
                                      <p:cBhvr>
                                        <p:cTn id="12" dur="2000"/>
                                        <p:tgtEl>
                                          <p:spTgt spid="4">
                                            <p:graphicEl>
                                              <a:dgm id="{8F0CB9D5-81F9-43D2-BBFD-BAD45ED4EAE7}"/>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graphicEl>
                                              <a:dgm id="{0BEAC671-2D4D-49FC-86D7-2F630269BF0B}"/>
                                            </p:graphicEl>
                                          </p:spTgt>
                                        </p:tgtEl>
                                        <p:attrNameLst>
                                          <p:attrName>style.visibility</p:attrName>
                                        </p:attrNameLst>
                                      </p:cBhvr>
                                      <p:to>
                                        <p:strVal val="visible"/>
                                      </p:to>
                                    </p:set>
                                    <p:animEffect transition="in" filter="fade">
                                      <p:cBhvr>
                                        <p:cTn id="17" dur="2000"/>
                                        <p:tgtEl>
                                          <p:spTgt spid="4">
                                            <p:graphicEl>
                                              <a:dgm id="{0BEAC671-2D4D-49FC-86D7-2F630269BF0B}"/>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graphicEl>
                                              <a:dgm id="{94E5363C-183E-4D1B-BFB7-9DD94CCF599F}"/>
                                            </p:graphicEl>
                                          </p:spTgt>
                                        </p:tgtEl>
                                        <p:attrNameLst>
                                          <p:attrName>style.visibility</p:attrName>
                                        </p:attrNameLst>
                                      </p:cBhvr>
                                      <p:to>
                                        <p:strVal val="visible"/>
                                      </p:to>
                                    </p:set>
                                    <p:animEffect transition="in" filter="fade">
                                      <p:cBhvr>
                                        <p:cTn id="22" dur="2000"/>
                                        <p:tgtEl>
                                          <p:spTgt spid="4">
                                            <p:graphicEl>
                                              <a:dgm id="{94E5363C-183E-4D1B-BFB7-9DD94CCF599F}"/>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graphicEl>
                                              <a:dgm id="{BB5E59BD-F05D-4805-A9A1-AB73A5FA0982}"/>
                                            </p:graphicEl>
                                          </p:spTgt>
                                        </p:tgtEl>
                                        <p:attrNameLst>
                                          <p:attrName>style.visibility</p:attrName>
                                        </p:attrNameLst>
                                      </p:cBhvr>
                                      <p:to>
                                        <p:strVal val="visible"/>
                                      </p:to>
                                    </p:set>
                                    <p:animEffect transition="in" filter="fade">
                                      <p:cBhvr>
                                        <p:cTn id="27" dur="2000"/>
                                        <p:tgtEl>
                                          <p:spTgt spid="4">
                                            <p:graphicEl>
                                              <a:dgm id="{BB5E59BD-F05D-4805-A9A1-AB73A5FA0982}"/>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graphicEl>
                                              <a:dgm id="{E8F1DF53-704E-416E-ACDC-3710610CCFD3}"/>
                                            </p:graphicEl>
                                          </p:spTgt>
                                        </p:tgtEl>
                                        <p:attrNameLst>
                                          <p:attrName>style.visibility</p:attrName>
                                        </p:attrNameLst>
                                      </p:cBhvr>
                                      <p:to>
                                        <p:strVal val="visible"/>
                                      </p:to>
                                    </p:set>
                                    <p:animEffect transition="in" filter="fade">
                                      <p:cBhvr>
                                        <p:cTn id="32" dur="2000"/>
                                        <p:tgtEl>
                                          <p:spTgt spid="4">
                                            <p:graphicEl>
                                              <a:dgm id="{E8F1DF53-704E-416E-ACDC-3710610CCFD3}"/>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graphicEl>
                                              <a:dgm id="{798D93C2-7D62-4D2F-868B-46A323A220E0}"/>
                                            </p:graphicEl>
                                          </p:spTgt>
                                        </p:tgtEl>
                                        <p:attrNameLst>
                                          <p:attrName>style.visibility</p:attrName>
                                        </p:attrNameLst>
                                      </p:cBhvr>
                                      <p:to>
                                        <p:strVal val="visible"/>
                                      </p:to>
                                    </p:set>
                                    <p:animEffect transition="in" filter="fade">
                                      <p:cBhvr>
                                        <p:cTn id="37" dur="2000"/>
                                        <p:tgtEl>
                                          <p:spTgt spid="4">
                                            <p:graphicEl>
                                              <a:dgm id="{798D93C2-7D62-4D2F-868B-46A323A220E0}"/>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
                                            <p:graphicEl>
                                              <a:dgm id="{EB81C763-2A3B-402B-B303-CF51CB60D36A}"/>
                                            </p:graphicEl>
                                          </p:spTgt>
                                        </p:tgtEl>
                                        <p:attrNameLst>
                                          <p:attrName>style.visibility</p:attrName>
                                        </p:attrNameLst>
                                      </p:cBhvr>
                                      <p:to>
                                        <p:strVal val="visible"/>
                                      </p:to>
                                    </p:set>
                                    <p:animEffect transition="in" filter="fade">
                                      <p:cBhvr>
                                        <p:cTn id="42" dur="2000"/>
                                        <p:tgtEl>
                                          <p:spTgt spid="4">
                                            <p:graphicEl>
                                              <a:dgm id="{EB81C763-2A3B-402B-B303-CF51CB60D36A}"/>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
                                            <p:graphicEl>
                                              <a:dgm id="{3006D3B0-9C81-49B6-83F6-FD329730D725}"/>
                                            </p:graphicEl>
                                          </p:spTgt>
                                        </p:tgtEl>
                                        <p:attrNameLst>
                                          <p:attrName>style.visibility</p:attrName>
                                        </p:attrNameLst>
                                      </p:cBhvr>
                                      <p:to>
                                        <p:strVal val="visible"/>
                                      </p:to>
                                    </p:set>
                                    <p:animEffect transition="in" filter="fade">
                                      <p:cBhvr>
                                        <p:cTn id="47" dur="2000"/>
                                        <p:tgtEl>
                                          <p:spTgt spid="4">
                                            <p:graphicEl>
                                              <a:dgm id="{3006D3B0-9C81-49B6-83F6-FD329730D725}"/>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
                                            <p:graphicEl>
                                              <a:dgm id="{2808C674-9762-43D4-B048-7544C6FA12D3}"/>
                                            </p:graphicEl>
                                          </p:spTgt>
                                        </p:tgtEl>
                                        <p:attrNameLst>
                                          <p:attrName>style.visibility</p:attrName>
                                        </p:attrNameLst>
                                      </p:cBhvr>
                                      <p:to>
                                        <p:strVal val="visible"/>
                                      </p:to>
                                    </p:set>
                                    <p:animEffect transition="in" filter="fade">
                                      <p:cBhvr>
                                        <p:cTn id="52" dur="2000"/>
                                        <p:tgtEl>
                                          <p:spTgt spid="4">
                                            <p:graphicEl>
                                              <a:dgm id="{2808C674-9762-43D4-B048-7544C6FA12D3}"/>
                                            </p:graphic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
                                            <p:graphicEl>
                                              <a:dgm id="{0199B2A9-41E4-4B30-98F9-3C45D276F265}"/>
                                            </p:graphicEl>
                                          </p:spTgt>
                                        </p:tgtEl>
                                        <p:attrNameLst>
                                          <p:attrName>style.visibility</p:attrName>
                                        </p:attrNameLst>
                                      </p:cBhvr>
                                      <p:to>
                                        <p:strVal val="visible"/>
                                      </p:to>
                                    </p:set>
                                    <p:animEffect transition="in" filter="fade">
                                      <p:cBhvr>
                                        <p:cTn id="57" dur="2000"/>
                                        <p:tgtEl>
                                          <p:spTgt spid="4">
                                            <p:graphicEl>
                                              <a:dgm id="{0199B2A9-41E4-4B30-98F9-3C45D276F265}"/>
                                            </p:graphic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4">
                                            <p:graphicEl>
                                              <a:dgm id="{B3A17A89-350A-4A83-AEA1-591E281137D4}"/>
                                            </p:graphicEl>
                                          </p:spTgt>
                                        </p:tgtEl>
                                        <p:attrNameLst>
                                          <p:attrName>style.visibility</p:attrName>
                                        </p:attrNameLst>
                                      </p:cBhvr>
                                      <p:to>
                                        <p:strVal val="visible"/>
                                      </p:to>
                                    </p:set>
                                    <p:animEffect transition="in" filter="fade">
                                      <p:cBhvr>
                                        <p:cTn id="62" dur="2000"/>
                                        <p:tgtEl>
                                          <p:spTgt spid="4">
                                            <p:graphicEl>
                                              <a:dgm id="{B3A17A89-350A-4A83-AEA1-591E281137D4}"/>
                                            </p:graphic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4">
                                            <p:graphicEl>
                                              <a:dgm id="{FC2522E8-A426-4340-9B0F-5FCEC5F347B7}"/>
                                            </p:graphicEl>
                                          </p:spTgt>
                                        </p:tgtEl>
                                        <p:attrNameLst>
                                          <p:attrName>style.visibility</p:attrName>
                                        </p:attrNameLst>
                                      </p:cBhvr>
                                      <p:to>
                                        <p:strVal val="visible"/>
                                      </p:to>
                                    </p:set>
                                    <p:animEffect transition="in" filter="fade">
                                      <p:cBhvr>
                                        <p:cTn id="67" dur="2000"/>
                                        <p:tgtEl>
                                          <p:spTgt spid="4">
                                            <p:graphicEl>
                                              <a:dgm id="{FC2522E8-A426-4340-9B0F-5FCEC5F347B7}"/>
                                            </p:graphic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4">
                                            <p:graphicEl>
                                              <a:dgm id="{D5BFD505-CA83-4603-BBBF-7B701AC0738D}"/>
                                            </p:graphicEl>
                                          </p:spTgt>
                                        </p:tgtEl>
                                        <p:attrNameLst>
                                          <p:attrName>style.visibility</p:attrName>
                                        </p:attrNameLst>
                                      </p:cBhvr>
                                      <p:to>
                                        <p:strVal val="visible"/>
                                      </p:to>
                                    </p:set>
                                    <p:animEffect transition="in" filter="fade">
                                      <p:cBhvr>
                                        <p:cTn id="72" dur="2000"/>
                                        <p:tgtEl>
                                          <p:spTgt spid="4">
                                            <p:graphicEl>
                                              <a:dgm id="{D5BFD505-CA83-4603-BBBF-7B701AC0738D}"/>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流程</a:t>
            </a:r>
            <a:endParaRPr lang="zh-CN" altLang="en-US" b="1" dirty="0"/>
          </a:p>
        </p:txBody>
      </p:sp>
      <p:graphicFrame>
        <p:nvGraphicFramePr>
          <p:cNvPr id="5" name="内容占位符 4"/>
          <p:cNvGraphicFramePr>
            <a:graphicFrameLocks noGrp="1"/>
          </p:cNvGraphicFramePr>
          <p:nvPr>
            <p:ph sz="quarter" idx="1"/>
          </p:nvPr>
        </p:nvGraphicFramePr>
        <p:xfrm>
          <a:off x="928662" y="1571612"/>
          <a:ext cx="6643734" cy="46434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graphicEl>
                                              <a:dgm id="{AF3789B4-3843-40A1-B42B-29AF3AFD3740}"/>
                                            </p:graphicEl>
                                          </p:spTgt>
                                        </p:tgtEl>
                                        <p:attrNameLst>
                                          <p:attrName>style.visibility</p:attrName>
                                        </p:attrNameLst>
                                      </p:cBhvr>
                                      <p:to>
                                        <p:strVal val="visible"/>
                                      </p:to>
                                    </p:set>
                                    <p:animEffect transition="in" filter="fade">
                                      <p:cBhvr>
                                        <p:cTn id="7" dur="2000"/>
                                        <p:tgtEl>
                                          <p:spTgt spid="5">
                                            <p:graphicEl>
                                              <a:dgm id="{AF3789B4-3843-40A1-B42B-29AF3AFD3740}"/>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graphicEl>
                                              <a:dgm id="{F4F8B213-2A1F-4E7E-B758-638534C8428F}"/>
                                            </p:graphicEl>
                                          </p:spTgt>
                                        </p:tgtEl>
                                        <p:attrNameLst>
                                          <p:attrName>style.visibility</p:attrName>
                                        </p:attrNameLst>
                                      </p:cBhvr>
                                      <p:to>
                                        <p:strVal val="visible"/>
                                      </p:to>
                                    </p:set>
                                    <p:animEffect transition="in" filter="fade">
                                      <p:cBhvr>
                                        <p:cTn id="12" dur="2000"/>
                                        <p:tgtEl>
                                          <p:spTgt spid="5">
                                            <p:graphicEl>
                                              <a:dgm id="{F4F8B213-2A1F-4E7E-B758-638534C8428F}"/>
                                            </p:graphic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graphicEl>
                                              <a:dgm id="{06E1B8E1-CAA0-4954-BE08-F87727C4C8A2}"/>
                                            </p:graphicEl>
                                          </p:spTgt>
                                        </p:tgtEl>
                                        <p:attrNameLst>
                                          <p:attrName>style.visibility</p:attrName>
                                        </p:attrNameLst>
                                      </p:cBhvr>
                                      <p:to>
                                        <p:strVal val="visible"/>
                                      </p:to>
                                    </p:set>
                                    <p:animEffect transition="in" filter="fade">
                                      <p:cBhvr>
                                        <p:cTn id="15" dur="2000"/>
                                        <p:tgtEl>
                                          <p:spTgt spid="5">
                                            <p:graphicEl>
                                              <a:dgm id="{06E1B8E1-CAA0-4954-BE08-F87727C4C8A2}"/>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graphicEl>
                                              <a:dgm id="{BF62828D-59B5-4916-8D13-E537E7608751}"/>
                                            </p:graphicEl>
                                          </p:spTgt>
                                        </p:tgtEl>
                                        <p:attrNameLst>
                                          <p:attrName>style.visibility</p:attrName>
                                        </p:attrNameLst>
                                      </p:cBhvr>
                                      <p:to>
                                        <p:strVal val="visible"/>
                                      </p:to>
                                    </p:set>
                                    <p:animEffect transition="in" filter="fade">
                                      <p:cBhvr>
                                        <p:cTn id="20" dur="2000"/>
                                        <p:tgtEl>
                                          <p:spTgt spid="5">
                                            <p:graphicEl>
                                              <a:dgm id="{BF62828D-59B5-4916-8D13-E537E7608751}"/>
                                            </p:graphic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graphicEl>
                                              <a:dgm id="{346AFFED-E486-43BA-97B9-BF2C49D0D925}"/>
                                            </p:graphicEl>
                                          </p:spTgt>
                                        </p:tgtEl>
                                        <p:attrNameLst>
                                          <p:attrName>style.visibility</p:attrName>
                                        </p:attrNameLst>
                                      </p:cBhvr>
                                      <p:to>
                                        <p:strVal val="visible"/>
                                      </p:to>
                                    </p:set>
                                    <p:animEffect transition="in" filter="fade">
                                      <p:cBhvr>
                                        <p:cTn id="23" dur="2000"/>
                                        <p:tgtEl>
                                          <p:spTgt spid="5">
                                            <p:graphicEl>
                                              <a:dgm id="{346AFFED-E486-43BA-97B9-BF2C49D0D925}"/>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5">
                                            <p:graphicEl>
                                              <a:dgm id="{B7592051-E924-42B7-A3C2-8DDD491D2AEA}"/>
                                            </p:graphicEl>
                                          </p:spTgt>
                                        </p:tgtEl>
                                        <p:attrNameLst>
                                          <p:attrName>style.visibility</p:attrName>
                                        </p:attrNameLst>
                                      </p:cBhvr>
                                      <p:to>
                                        <p:strVal val="visible"/>
                                      </p:to>
                                    </p:set>
                                    <p:animEffect transition="in" filter="fade">
                                      <p:cBhvr>
                                        <p:cTn id="28" dur="2000"/>
                                        <p:tgtEl>
                                          <p:spTgt spid="5">
                                            <p:graphicEl>
                                              <a:dgm id="{B7592051-E924-42B7-A3C2-8DDD491D2AEA}"/>
                                            </p:graphic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
                                            <p:graphicEl>
                                              <a:dgm id="{6C1B3318-73F7-466B-8D99-4752017888BA}"/>
                                            </p:graphicEl>
                                          </p:spTgt>
                                        </p:tgtEl>
                                        <p:attrNameLst>
                                          <p:attrName>style.visibility</p:attrName>
                                        </p:attrNameLst>
                                      </p:cBhvr>
                                      <p:to>
                                        <p:strVal val="visible"/>
                                      </p:to>
                                    </p:set>
                                    <p:animEffect transition="in" filter="fade">
                                      <p:cBhvr>
                                        <p:cTn id="31" dur="2000"/>
                                        <p:tgtEl>
                                          <p:spTgt spid="5">
                                            <p:graphicEl>
                                              <a:dgm id="{6C1B3318-73F7-466B-8D99-4752017888BA}"/>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5">
                                            <p:graphicEl>
                                              <a:dgm id="{488ADD97-238B-401B-9B42-E593F2DC59CA}"/>
                                            </p:graphicEl>
                                          </p:spTgt>
                                        </p:tgtEl>
                                        <p:attrNameLst>
                                          <p:attrName>style.visibility</p:attrName>
                                        </p:attrNameLst>
                                      </p:cBhvr>
                                      <p:to>
                                        <p:strVal val="visible"/>
                                      </p:to>
                                    </p:set>
                                    <p:animEffect transition="in" filter="fade">
                                      <p:cBhvr>
                                        <p:cTn id="36" dur="2000"/>
                                        <p:tgtEl>
                                          <p:spTgt spid="5">
                                            <p:graphicEl>
                                              <a:dgm id="{488ADD97-238B-401B-9B42-E593F2DC59CA}"/>
                                            </p:graphic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
                                            <p:graphicEl>
                                              <a:dgm id="{964DEC63-0F23-433E-B84D-563206B6E51D}"/>
                                            </p:graphicEl>
                                          </p:spTgt>
                                        </p:tgtEl>
                                        <p:attrNameLst>
                                          <p:attrName>style.visibility</p:attrName>
                                        </p:attrNameLst>
                                      </p:cBhvr>
                                      <p:to>
                                        <p:strVal val="visible"/>
                                      </p:to>
                                    </p:set>
                                    <p:animEffect transition="in" filter="fade">
                                      <p:cBhvr>
                                        <p:cTn id="39" dur="2000"/>
                                        <p:tgtEl>
                                          <p:spTgt spid="5">
                                            <p:graphicEl>
                                              <a:dgm id="{964DEC63-0F23-433E-B84D-563206B6E51D}"/>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sz="quarter" idx="1"/>
          </p:nvPr>
        </p:nvGraphicFramePr>
        <p:xfrm>
          <a:off x="1000100" y="500042"/>
          <a:ext cx="7686700" cy="55197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六角星 4"/>
          <p:cNvSpPr/>
          <p:nvPr/>
        </p:nvSpPr>
        <p:spPr>
          <a:xfrm rot="20668836">
            <a:off x="250922" y="4309760"/>
            <a:ext cx="2071702" cy="2157903"/>
          </a:xfrm>
          <a:prstGeom prst="star6">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交流</a:t>
            </a:r>
            <a:endParaRPr lang="zh-CN" alt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BC49951E-8BAB-473C-90FC-BA3B95FEC2B5}"/>
                                            </p:graphicEl>
                                          </p:spTgt>
                                        </p:tgtEl>
                                        <p:attrNameLst>
                                          <p:attrName>style.visibility</p:attrName>
                                        </p:attrNameLst>
                                      </p:cBhvr>
                                      <p:to>
                                        <p:strVal val="visible"/>
                                      </p:to>
                                    </p:set>
                                    <p:animEffect transition="in" filter="fade">
                                      <p:cBhvr>
                                        <p:cTn id="7" dur="2000"/>
                                        <p:tgtEl>
                                          <p:spTgt spid="4">
                                            <p:graphicEl>
                                              <a:dgm id="{BC49951E-8BAB-473C-90FC-BA3B95FEC2B5}"/>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graphicEl>
                                              <a:dgm id="{24CBF898-DB90-45C4-B73E-77536C43666E}"/>
                                            </p:graphicEl>
                                          </p:spTgt>
                                        </p:tgtEl>
                                        <p:attrNameLst>
                                          <p:attrName>style.visibility</p:attrName>
                                        </p:attrNameLst>
                                      </p:cBhvr>
                                      <p:to>
                                        <p:strVal val="visible"/>
                                      </p:to>
                                    </p:set>
                                    <p:animEffect transition="in" filter="fade">
                                      <p:cBhvr>
                                        <p:cTn id="10" dur="2000"/>
                                        <p:tgtEl>
                                          <p:spTgt spid="4">
                                            <p:graphicEl>
                                              <a:dgm id="{24CBF898-DB90-45C4-B73E-77536C43666E}"/>
                                            </p:graphic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graphicEl>
                                              <a:dgm id="{07932ECE-CD7A-4B8B-B95A-D61BEDF3D929}"/>
                                            </p:graphicEl>
                                          </p:spTgt>
                                        </p:tgtEl>
                                        <p:attrNameLst>
                                          <p:attrName>style.visibility</p:attrName>
                                        </p:attrNameLst>
                                      </p:cBhvr>
                                      <p:to>
                                        <p:strVal val="visible"/>
                                      </p:to>
                                    </p:set>
                                    <p:animEffect transition="in" filter="fade">
                                      <p:cBhvr>
                                        <p:cTn id="13" dur="2000"/>
                                        <p:tgtEl>
                                          <p:spTgt spid="4">
                                            <p:graphicEl>
                                              <a:dgm id="{07932ECE-CD7A-4B8B-B95A-D61BEDF3D929}"/>
                                            </p:graphic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graphicEl>
                                              <a:dgm id="{B764EDA2-4066-435A-AD8F-E73CBB603A69}"/>
                                            </p:graphicEl>
                                          </p:spTgt>
                                        </p:tgtEl>
                                        <p:attrNameLst>
                                          <p:attrName>style.visibility</p:attrName>
                                        </p:attrNameLst>
                                      </p:cBhvr>
                                      <p:to>
                                        <p:strVal val="visible"/>
                                      </p:to>
                                    </p:set>
                                    <p:animEffect transition="in" filter="fade">
                                      <p:cBhvr>
                                        <p:cTn id="16" dur="2000"/>
                                        <p:tgtEl>
                                          <p:spTgt spid="4">
                                            <p:graphicEl>
                                              <a:dgm id="{B764EDA2-4066-435A-AD8F-E73CBB603A69}"/>
                                            </p:graphic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graphicEl>
                                              <a:dgm id="{CE828CB5-E60C-4758-8E86-E22DD850ACAE}"/>
                                            </p:graphicEl>
                                          </p:spTgt>
                                        </p:tgtEl>
                                        <p:attrNameLst>
                                          <p:attrName>style.visibility</p:attrName>
                                        </p:attrNameLst>
                                      </p:cBhvr>
                                      <p:to>
                                        <p:strVal val="visible"/>
                                      </p:to>
                                    </p:set>
                                    <p:animEffect transition="in" filter="fade">
                                      <p:cBhvr>
                                        <p:cTn id="19" dur="2000"/>
                                        <p:tgtEl>
                                          <p:spTgt spid="4">
                                            <p:graphicEl>
                                              <a:dgm id="{CE828CB5-E60C-4758-8E86-E22DD850ACAE}"/>
                                            </p:graphic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
                                            <p:graphicEl>
                                              <a:dgm id="{32D40B41-61D3-4349-9009-9CA414B3BCE5}"/>
                                            </p:graphicEl>
                                          </p:spTgt>
                                        </p:tgtEl>
                                        <p:attrNameLst>
                                          <p:attrName>style.visibility</p:attrName>
                                        </p:attrNameLst>
                                      </p:cBhvr>
                                      <p:to>
                                        <p:strVal val="visible"/>
                                      </p:to>
                                    </p:set>
                                    <p:animEffect transition="in" filter="fade">
                                      <p:cBhvr>
                                        <p:cTn id="22" dur="2000"/>
                                        <p:tgtEl>
                                          <p:spTgt spid="4">
                                            <p:graphicEl>
                                              <a:dgm id="{32D40B41-61D3-4349-9009-9CA414B3BCE5}"/>
                                            </p:graphic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
                                            <p:graphicEl>
                                              <a:dgm id="{DFF9FF73-4994-44EA-887F-AF3F8524B302}"/>
                                            </p:graphicEl>
                                          </p:spTgt>
                                        </p:tgtEl>
                                        <p:attrNameLst>
                                          <p:attrName>style.visibility</p:attrName>
                                        </p:attrNameLst>
                                      </p:cBhvr>
                                      <p:to>
                                        <p:strVal val="visible"/>
                                      </p:to>
                                    </p:set>
                                    <p:animEffect transition="in" filter="fade">
                                      <p:cBhvr>
                                        <p:cTn id="25" dur="2000"/>
                                        <p:tgtEl>
                                          <p:spTgt spid="4">
                                            <p:graphicEl>
                                              <a:dgm id="{DFF9FF73-4994-44EA-887F-AF3F8524B302}"/>
                                            </p:graphic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
                                            <p:graphicEl>
                                              <a:dgm id="{F1CD386E-2D88-4527-9C16-A00690B819DB}"/>
                                            </p:graphicEl>
                                          </p:spTgt>
                                        </p:tgtEl>
                                        <p:attrNameLst>
                                          <p:attrName>style.visibility</p:attrName>
                                        </p:attrNameLst>
                                      </p:cBhvr>
                                      <p:to>
                                        <p:strVal val="visible"/>
                                      </p:to>
                                    </p:set>
                                    <p:animEffect transition="in" filter="fade">
                                      <p:cBhvr>
                                        <p:cTn id="28" dur="2000"/>
                                        <p:tgtEl>
                                          <p:spTgt spid="4">
                                            <p:graphicEl>
                                              <a:dgm id="{F1CD386E-2D88-4527-9C16-A00690B819DB}"/>
                                            </p:graphic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
                                            <p:graphicEl>
                                              <a:dgm id="{AD3581E1-FDA3-4288-A3AE-EC75B72774FA}"/>
                                            </p:graphicEl>
                                          </p:spTgt>
                                        </p:tgtEl>
                                        <p:attrNameLst>
                                          <p:attrName>style.visibility</p:attrName>
                                        </p:attrNameLst>
                                      </p:cBhvr>
                                      <p:to>
                                        <p:strVal val="visible"/>
                                      </p:to>
                                    </p:set>
                                    <p:animEffect transition="in" filter="fade">
                                      <p:cBhvr>
                                        <p:cTn id="31" dur="2000"/>
                                        <p:tgtEl>
                                          <p:spTgt spid="4">
                                            <p:graphicEl>
                                              <a:dgm id="{AD3581E1-FDA3-4288-A3AE-EC75B72774FA}"/>
                                            </p:graphic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
                                            <p:graphicEl>
                                              <a:dgm id="{610F9194-7AAA-4AC4-9453-E6B61787E72E}"/>
                                            </p:graphicEl>
                                          </p:spTgt>
                                        </p:tgtEl>
                                        <p:attrNameLst>
                                          <p:attrName>style.visibility</p:attrName>
                                        </p:attrNameLst>
                                      </p:cBhvr>
                                      <p:to>
                                        <p:strVal val="visible"/>
                                      </p:to>
                                    </p:set>
                                    <p:animEffect transition="in" filter="fade">
                                      <p:cBhvr>
                                        <p:cTn id="34" dur="2000"/>
                                        <p:tgtEl>
                                          <p:spTgt spid="4">
                                            <p:graphicEl>
                                              <a:dgm id="{610F9194-7AAA-4AC4-9453-E6B61787E72E}"/>
                                            </p:graphic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
                                            <p:graphicEl>
                                              <a:dgm id="{5A33D03C-F10D-4B3D-9037-8D16608EAABA}"/>
                                            </p:graphicEl>
                                          </p:spTgt>
                                        </p:tgtEl>
                                        <p:attrNameLst>
                                          <p:attrName>style.visibility</p:attrName>
                                        </p:attrNameLst>
                                      </p:cBhvr>
                                      <p:to>
                                        <p:strVal val="visible"/>
                                      </p:to>
                                    </p:set>
                                    <p:animEffect transition="in" filter="fade">
                                      <p:cBhvr>
                                        <p:cTn id="37" dur="2000"/>
                                        <p:tgtEl>
                                          <p:spTgt spid="4">
                                            <p:graphicEl>
                                              <a:dgm id="{5A33D03C-F10D-4B3D-9037-8D16608EAABA}"/>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blinds(horizontal)">
                                      <p:cBhvr>
                                        <p:cTn id="4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p:bldSub>
      </p:bldGraphic>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sz="3600" b="1" dirty="0" smtClean="0">
                <a:solidFill>
                  <a:srgbClr val="0070C0"/>
                </a:solidFill>
                <a:latin typeface="华文琥珀" pitchFamily="2" charset="-122"/>
                <a:ea typeface="华文琥珀" pitchFamily="2" charset="-122"/>
              </a:rPr>
              <a:t>四、因公临时出国境相关手续办理</a:t>
            </a:r>
          </a:p>
        </p:txBody>
      </p:sp>
      <p:graphicFrame>
        <p:nvGraphicFramePr>
          <p:cNvPr id="4" name="内容占位符 3"/>
          <p:cNvGraphicFramePr>
            <a:graphicFrameLocks noGrp="1"/>
          </p:cNvGraphicFramePr>
          <p:nvPr>
            <p:ph sz="quarter" idx="1"/>
          </p:nvPr>
        </p:nvGraphicFramePr>
        <p:xfrm>
          <a:off x="271490" y="1447800"/>
          <a:ext cx="8229600" cy="51959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270D807C-814F-4C1D-98FE-9EDF903A0CC6}"/>
                                            </p:graphicEl>
                                          </p:spTgt>
                                        </p:tgtEl>
                                        <p:attrNameLst>
                                          <p:attrName>style.visibility</p:attrName>
                                        </p:attrNameLst>
                                      </p:cBhvr>
                                      <p:to>
                                        <p:strVal val="visible"/>
                                      </p:to>
                                    </p:set>
                                    <p:animEffect transition="in" filter="fade">
                                      <p:cBhvr>
                                        <p:cTn id="7" dur="2000"/>
                                        <p:tgtEl>
                                          <p:spTgt spid="4">
                                            <p:graphicEl>
                                              <a:dgm id="{270D807C-814F-4C1D-98FE-9EDF903A0CC6}"/>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graphicEl>
                                              <a:dgm id="{E63CAB06-08CC-496D-A147-E89D3F2A907A}"/>
                                            </p:graphicEl>
                                          </p:spTgt>
                                        </p:tgtEl>
                                        <p:attrNameLst>
                                          <p:attrName>style.visibility</p:attrName>
                                        </p:attrNameLst>
                                      </p:cBhvr>
                                      <p:to>
                                        <p:strVal val="visible"/>
                                      </p:to>
                                    </p:set>
                                    <p:animEffect transition="in" filter="fade">
                                      <p:cBhvr>
                                        <p:cTn id="10" dur="2000"/>
                                        <p:tgtEl>
                                          <p:spTgt spid="4">
                                            <p:graphicEl>
                                              <a:dgm id="{E63CAB06-08CC-496D-A147-E89D3F2A907A}"/>
                                            </p:graphic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graphicEl>
                                              <a:dgm id="{D1406161-613E-4119-A978-7617BC98F916}"/>
                                            </p:graphicEl>
                                          </p:spTgt>
                                        </p:tgtEl>
                                        <p:attrNameLst>
                                          <p:attrName>style.visibility</p:attrName>
                                        </p:attrNameLst>
                                      </p:cBhvr>
                                      <p:to>
                                        <p:strVal val="visible"/>
                                      </p:to>
                                    </p:set>
                                    <p:animEffect transition="in" filter="fade">
                                      <p:cBhvr>
                                        <p:cTn id="13" dur="2000"/>
                                        <p:tgtEl>
                                          <p:spTgt spid="4">
                                            <p:graphicEl>
                                              <a:dgm id="{D1406161-613E-4119-A978-7617BC98F916}"/>
                                            </p:graphic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graphicEl>
                                              <a:dgm id="{729C2CE7-3589-4244-B98F-649C42D360C9}"/>
                                            </p:graphicEl>
                                          </p:spTgt>
                                        </p:tgtEl>
                                        <p:attrNameLst>
                                          <p:attrName>style.visibility</p:attrName>
                                        </p:attrNameLst>
                                      </p:cBhvr>
                                      <p:to>
                                        <p:strVal val="visible"/>
                                      </p:to>
                                    </p:set>
                                    <p:animEffect transition="in" filter="fade">
                                      <p:cBhvr>
                                        <p:cTn id="16" dur="2000"/>
                                        <p:tgtEl>
                                          <p:spTgt spid="4">
                                            <p:graphicEl>
                                              <a:dgm id="{729C2CE7-3589-4244-B98F-649C42D360C9}"/>
                                            </p:graphic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graphicEl>
                                              <a:dgm id="{F37C9E21-434E-4598-91B6-FE20002A46BB}"/>
                                            </p:graphicEl>
                                          </p:spTgt>
                                        </p:tgtEl>
                                        <p:attrNameLst>
                                          <p:attrName>style.visibility</p:attrName>
                                        </p:attrNameLst>
                                      </p:cBhvr>
                                      <p:to>
                                        <p:strVal val="visible"/>
                                      </p:to>
                                    </p:set>
                                    <p:animEffect transition="in" filter="fade">
                                      <p:cBhvr>
                                        <p:cTn id="19" dur="2000"/>
                                        <p:tgtEl>
                                          <p:spTgt spid="4">
                                            <p:graphicEl>
                                              <a:dgm id="{F37C9E21-434E-4598-91B6-FE20002A46BB}"/>
                                            </p:graphic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
                                            <p:graphicEl>
                                              <a:dgm id="{D6616B98-6F82-431B-AD5E-73940EFC1388}"/>
                                            </p:graphicEl>
                                          </p:spTgt>
                                        </p:tgtEl>
                                        <p:attrNameLst>
                                          <p:attrName>style.visibility</p:attrName>
                                        </p:attrNameLst>
                                      </p:cBhvr>
                                      <p:to>
                                        <p:strVal val="visible"/>
                                      </p:to>
                                    </p:set>
                                    <p:animEffect transition="in" filter="fade">
                                      <p:cBhvr>
                                        <p:cTn id="22" dur="2000"/>
                                        <p:tgtEl>
                                          <p:spTgt spid="4">
                                            <p:graphicEl>
                                              <a:dgm id="{D6616B98-6F82-431B-AD5E-73940EFC1388}"/>
                                            </p:graphic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
                                            <p:graphicEl>
                                              <a:dgm id="{DF94CBD2-F24F-4D50-8AAD-48B2D939F18E}"/>
                                            </p:graphicEl>
                                          </p:spTgt>
                                        </p:tgtEl>
                                        <p:attrNameLst>
                                          <p:attrName>style.visibility</p:attrName>
                                        </p:attrNameLst>
                                      </p:cBhvr>
                                      <p:to>
                                        <p:strVal val="visible"/>
                                      </p:to>
                                    </p:set>
                                    <p:animEffect transition="in" filter="fade">
                                      <p:cBhvr>
                                        <p:cTn id="25" dur="2000"/>
                                        <p:tgtEl>
                                          <p:spTgt spid="4">
                                            <p:graphicEl>
                                              <a:dgm id="{DF94CBD2-F24F-4D50-8AAD-48B2D939F18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p:bldSub>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1" name="Picture 7"/>
          <p:cNvPicPr>
            <a:picLocks noChangeAspect="1" noChangeArrowheads="1"/>
          </p:cNvPicPr>
          <p:nvPr/>
        </p:nvPicPr>
        <p:blipFill>
          <a:blip r:embed="rId2"/>
          <a:srcRect/>
          <a:stretch>
            <a:fillRect/>
          </a:stretch>
        </p:blipFill>
        <p:spPr bwMode="auto">
          <a:xfrm>
            <a:off x="1500166" y="642918"/>
            <a:ext cx="6257925" cy="4933950"/>
          </a:xfrm>
          <a:prstGeom prst="rect">
            <a:avLst/>
          </a:prstGeom>
          <a:noFill/>
          <a:ln w="9525">
            <a:noFill/>
            <a:miter lim="800000"/>
            <a:headEnd/>
            <a:tailEnd/>
          </a:ln>
          <a:effectLst/>
        </p:spPr>
      </p:pic>
      <p:pic>
        <p:nvPicPr>
          <p:cNvPr id="6148" name="Picture 4"/>
          <p:cNvPicPr>
            <a:picLocks noGrp="1" noChangeAspect="1" noChangeArrowheads="1"/>
          </p:cNvPicPr>
          <p:nvPr>
            <p:ph sz="quarter" idx="1"/>
          </p:nvPr>
        </p:nvPicPr>
        <p:blipFill>
          <a:blip r:embed="rId3"/>
          <a:srcRect/>
          <a:stretch>
            <a:fillRect/>
          </a:stretch>
        </p:blipFill>
        <p:spPr bwMode="auto">
          <a:xfrm>
            <a:off x="571472" y="785794"/>
            <a:ext cx="7330954" cy="5753134"/>
          </a:xfrm>
          <a:prstGeom prst="rect">
            <a:avLst/>
          </a:prstGeom>
          <a:noFill/>
          <a:ln w="9525">
            <a:noFill/>
            <a:miter lim="800000"/>
            <a:headEnd/>
            <a:tailEnd/>
          </a:ln>
          <a:effectLst/>
        </p:spPr>
      </p:pic>
      <p:sp>
        <p:nvSpPr>
          <p:cNvPr id="2" name="标题 1"/>
          <p:cNvSpPr>
            <a:spLocks noGrp="1"/>
          </p:cNvSpPr>
          <p:nvPr>
            <p:ph type="title"/>
          </p:nvPr>
        </p:nvSpPr>
        <p:spPr/>
        <p:txBody>
          <a:bodyPr/>
          <a:lstStyle/>
          <a:p>
            <a:endParaRPr lang="zh-CN" altLang="en-US"/>
          </a:p>
        </p:txBody>
      </p:sp>
      <p:pic>
        <p:nvPicPr>
          <p:cNvPr id="6149" name="Picture 5"/>
          <p:cNvPicPr>
            <a:picLocks noChangeAspect="1" noChangeArrowheads="1"/>
          </p:cNvPicPr>
          <p:nvPr/>
        </p:nvPicPr>
        <p:blipFill>
          <a:blip r:embed="rId4"/>
          <a:srcRect/>
          <a:stretch>
            <a:fillRect/>
          </a:stretch>
        </p:blipFill>
        <p:spPr bwMode="auto">
          <a:xfrm>
            <a:off x="1395413" y="800100"/>
            <a:ext cx="6353175" cy="52578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xit" presetSubtype="16" fill="hold" nodeType="clickEffect">
                                  <p:stCondLst>
                                    <p:cond delay="0"/>
                                  </p:stCondLst>
                                  <p:childTnLst>
                                    <p:animEffect transition="out" filter="box(in)">
                                      <p:cBhvr>
                                        <p:cTn id="10" dur="500"/>
                                        <p:tgtEl>
                                          <p:spTgt spid="6149"/>
                                        </p:tgtEl>
                                      </p:cBhvr>
                                    </p:animEffect>
                                    <p:set>
                                      <p:cBhvr>
                                        <p:cTn id="11" dur="1" fill="hold">
                                          <p:stCondLst>
                                            <p:cond delay="499"/>
                                          </p:stCondLst>
                                        </p:cTn>
                                        <p:tgtEl>
                                          <p:spTgt spid="6149"/>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614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4" presetClass="exit" presetSubtype="16" fill="hold" nodeType="clickEffect">
                                  <p:stCondLst>
                                    <p:cond delay="0"/>
                                  </p:stCondLst>
                                  <p:childTnLst>
                                    <p:animEffect transition="out" filter="box(in)">
                                      <p:cBhvr>
                                        <p:cTn id="19" dur="500"/>
                                        <p:tgtEl>
                                          <p:spTgt spid="6148"/>
                                        </p:tgtEl>
                                      </p:cBhvr>
                                    </p:animEffect>
                                    <p:set>
                                      <p:cBhvr>
                                        <p:cTn id="20" dur="1" fill="hold">
                                          <p:stCondLst>
                                            <p:cond delay="499"/>
                                          </p:stCondLst>
                                        </p:cTn>
                                        <p:tgtEl>
                                          <p:spTgt spid="614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1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流程</a:t>
            </a:r>
            <a:endParaRPr lang="zh-CN" altLang="en-US" b="1" dirty="0"/>
          </a:p>
        </p:txBody>
      </p:sp>
      <p:pic>
        <p:nvPicPr>
          <p:cNvPr id="7170" name="Picture 2">
            <a:hlinkClick r:id="rId2" action="ppaction://hlinkfile"/>
          </p:cNvPr>
          <p:cNvPicPr>
            <a:picLocks noGrp="1" noChangeAspect="1" noChangeArrowheads="1"/>
          </p:cNvPicPr>
          <p:nvPr>
            <p:ph sz="quarter" idx="1"/>
          </p:nvPr>
        </p:nvPicPr>
        <p:blipFill>
          <a:blip r:embed="rId3"/>
          <a:srcRect/>
          <a:stretch>
            <a:fillRect/>
          </a:stretch>
        </p:blipFill>
        <p:spPr bwMode="auto">
          <a:xfrm>
            <a:off x="2643174" y="112235"/>
            <a:ext cx="3857652" cy="6674351"/>
          </a:xfrm>
          <a:prstGeom prst="rect">
            <a:avLst/>
          </a:prstGeom>
          <a:noFill/>
          <a:ln w="9525">
            <a:noFill/>
            <a:miter lim="800000"/>
            <a:headEnd/>
            <a:tailEnd/>
          </a:ln>
          <a:effectLst/>
        </p:spPr>
      </p:pic>
      <p:sp>
        <p:nvSpPr>
          <p:cNvPr id="4" name="圆角矩形 3"/>
          <p:cNvSpPr/>
          <p:nvPr/>
        </p:nvSpPr>
        <p:spPr>
          <a:xfrm>
            <a:off x="6715140" y="2786058"/>
            <a:ext cx="2214578" cy="857256"/>
          </a:xfrm>
          <a:prstGeom prst="roundRect">
            <a:avLst/>
          </a:prstGeom>
        </p:spPr>
        <p:style>
          <a:lnRef idx="1">
            <a:schemeClr val="accent6"/>
          </a:lnRef>
          <a:fillRef idx="1002">
            <a:schemeClr val="lt2"/>
          </a:fillRef>
          <a:effectRef idx="2">
            <a:schemeClr val="accent6"/>
          </a:effectRef>
          <a:fontRef idx="minor">
            <a:schemeClr val="lt1"/>
          </a:fontRef>
        </p:style>
        <p:txBody>
          <a:bodyPr rtlCol="0" anchor="ctr"/>
          <a:lstStyle/>
          <a:p>
            <a:pPr algn="ctr"/>
            <a:r>
              <a:rPr lang="zh-CN" altLang="en-US" b="1" dirty="0" smtClean="0">
                <a:latin typeface="黑体" pitchFamily="49" charset="-122"/>
                <a:ea typeface="黑体" pitchFamily="49" charset="-122"/>
                <a:hlinkClick r:id="rId4" action="ppaction://hlinkfile"/>
              </a:rPr>
              <a:t>下载</a:t>
            </a:r>
            <a:endParaRPr lang="en-US" altLang="zh-CN" b="1" dirty="0" smtClean="0">
              <a:latin typeface="黑体" pitchFamily="49" charset="-122"/>
              <a:ea typeface="黑体" pitchFamily="49" charset="-122"/>
              <a:hlinkClick r:id="rId4" action="ppaction://hlinkfile"/>
            </a:endParaRPr>
          </a:p>
          <a:p>
            <a:pPr algn="ctr"/>
            <a:r>
              <a:rPr lang="zh-CN" altLang="en-US" b="1" dirty="0" smtClean="0">
                <a:latin typeface="黑体" pitchFamily="49" charset="-122"/>
                <a:ea typeface="黑体" pitchFamily="49" charset="-122"/>
                <a:hlinkClick r:id="rId4" action="ppaction://hlinkfile"/>
              </a:rPr>
              <a:t>因公出国境申请表</a:t>
            </a:r>
            <a:endParaRPr lang="zh-CN" altLang="en-US" b="1" dirty="0">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20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适用类型</a:t>
            </a:r>
            <a:endParaRPr lang="zh-CN" altLang="en-US" b="1" dirty="0"/>
          </a:p>
        </p:txBody>
      </p:sp>
      <p:graphicFrame>
        <p:nvGraphicFramePr>
          <p:cNvPr id="5" name="内容占位符 4"/>
          <p:cNvGraphicFramePr>
            <a:graphicFrameLocks noGrp="1"/>
          </p:cNvGraphicFramePr>
          <p:nvPr>
            <p:ph sz="quarter" idx="1"/>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横卷形 3"/>
          <p:cNvSpPr/>
          <p:nvPr/>
        </p:nvSpPr>
        <p:spPr>
          <a:xfrm>
            <a:off x="5715008" y="1643050"/>
            <a:ext cx="2643206" cy="1071570"/>
          </a:xfrm>
          <a:prstGeom prst="horizontalScroll">
            <a:avLst/>
          </a:prstGeom>
        </p:spPr>
        <p:style>
          <a:lnRef idx="1">
            <a:schemeClr val="accent6"/>
          </a:lnRef>
          <a:fillRef idx="2">
            <a:schemeClr val="accent6"/>
          </a:fillRef>
          <a:effectRef idx="1">
            <a:schemeClr val="accent6"/>
          </a:effectRef>
          <a:fontRef idx="minor">
            <a:schemeClr val="dk1"/>
          </a:fontRef>
        </p:style>
        <p:txBody>
          <a:bodyPr rtlCol="0" anchor="ctr"/>
          <a:lstStyle/>
          <a:p>
            <a:pPr lvl="0"/>
            <a:r>
              <a:rPr lang="zh-CN" altLang="en-US" sz="3200" b="1" dirty="0" smtClean="0">
                <a:latin typeface="黑体" pitchFamily="49" charset="-122"/>
                <a:ea typeface="黑体" pitchFamily="49" charset="-122"/>
              </a:rPr>
              <a:t>有时间限制</a:t>
            </a:r>
            <a:endParaRPr lang="zh-CN" altLang="en-US" sz="3200" b="1" dirty="0">
              <a:latin typeface="黑体" pitchFamily="49" charset="-122"/>
              <a:ea typeface="黑体" pitchFamily="49" charset="-122"/>
            </a:endParaRPr>
          </a:p>
        </p:txBody>
      </p:sp>
      <p:sp>
        <p:nvSpPr>
          <p:cNvPr id="6" name="六角星 5"/>
          <p:cNvSpPr/>
          <p:nvPr/>
        </p:nvSpPr>
        <p:spPr>
          <a:xfrm>
            <a:off x="6643702" y="3786190"/>
            <a:ext cx="1857388" cy="1643074"/>
          </a:xfrm>
          <a:prstGeom prst="star6">
            <a:avLst/>
          </a:prstGeom>
        </p:spPr>
        <p:style>
          <a:lnRef idx="1">
            <a:schemeClr val="accent4"/>
          </a:lnRef>
          <a:fillRef idx="2">
            <a:schemeClr val="accent4"/>
          </a:fillRef>
          <a:effectRef idx="1">
            <a:schemeClr val="accent4"/>
          </a:effectRef>
          <a:fontRef idx="minor">
            <a:schemeClr val="dk1"/>
          </a:fontRef>
        </p:style>
        <p:txBody>
          <a:bodyPr rtlCol="0" anchor="ctr"/>
          <a:lstStyle/>
          <a:p>
            <a:pPr lvl="0"/>
            <a:r>
              <a:rPr lang="zh-CN" altLang="en-US" sz="2400" b="1" dirty="0" smtClean="0"/>
              <a:t>按需申请时间</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graphicEl>
                                              <a:dgm id="{915F6776-C3C2-4FC6-8373-B86177EF645F}"/>
                                            </p:graphicEl>
                                          </p:spTgt>
                                        </p:tgtEl>
                                        <p:attrNameLst>
                                          <p:attrName>style.visibility</p:attrName>
                                        </p:attrNameLst>
                                      </p:cBhvr>
                                      <p:to>
                                        <p:strVal val="visible"/>
                                      </p:to>
                                    </p:set>
                                    <p:animEffect transition="in" filter="fade">
                                      <p:cBhvr>
                                        <p:cTn id="7" dur="2000"/>
                                        <p:tgtEl>
                                          <p:spTgt spid="5">
                                            <p:graphicEl>
                                              <a:dgm id="{915F6776-C3C2-4FC6-8373-B86177EF645F}"/>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graphicEl>
                                              <a:dgm id="{5DBFF3C4-ABF7-45C7-A754-3CDE1DB27D06}"/>
                                            </p:graphicEl>
                                          </p:spTgt>
                                        </p:tgtEl>
                                        <p:attrNameLst>
                                          <p:attrName>style.visibility</p:attrName>
                                        </p:attrNameLst>
                                      </p:cBhvr>
                                      <p:to>
                                        <p:strVal val="visible"/>
                                      </p:to>
                                    </p:set>
                                    <p:animEffect transition="in" filter="fade">
                                      <p:cBhvr>
                                        <p:cTn id="12" dur="2000"/>
                                        <p:tgtEl>
                                          <p:spTgt spid="5">
                                            <p:graphicEl>
                                              <a:dgm id="{5DBFF3C4-ABF7-45C7-A754-3CDE1DB27D06}"/>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
                                            <p:graphicEl>
                                              <a:dgm id="{D5568067-8626-47DB-A47C-9CD6239B761F}"/>
                                            </p:graphicEl>
                                          </p:spTgt>
                                        </p:tgtEl>
                                        <p:attrNameLst>
                                          <p:attrName>style.visibility</p:attrName>
                                        </p:attrNameLst>
                                      </p:cBhvr>
                                      <p:to>
                                        <p:strVal val="visible"/>
                                      </p:to>
                                    </p:set>
                                    <p:animEffect transition="in" filter="fade">
                                      <p:cBhvr>
                                        <p:cTn id="21" dur="2000"/>
                                        <p:tgtEl>
                                          <p:spTgt spid="5">
                                            <p:graphicEl>
                                              <a:dgm id="{D5568067-8626-47DB-A47C-9CD6239B761F}"/>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graphicEl>
                                              <a:dgm id="{FA8022BA-B180-4E08-A78D-793C14756B2D}"/>
                                            </p:graphicEl>
                                          </p:spTgt>
                                        </p:tgtEl>
                                        <p:attrNameLst>
                                          <p:attrName>style.visibility</p:attrName>
                                        </p:attrNameLst>
                                      </p:cBhvr>
                                      <p:to>
                                        <p:strVal val="visible"/>
                                      </p:to>
                                    </p:set>
                                    <p:animEffect transition="in" filter="fade">
                                      <p:cBhvr>
                                        <p:cTn id="26" dur="2000"/>
                                        <p:tgtEl>
                                          <p:spTgt spid="5">
                                            <p:graphicEl>
                                              <a:dgm id="{FA8022BA-B180-4E08-A78D-793C14756B2D}"/>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
                                            <p:graphicEl>
                                              <a:dgm id="{1E2600C7-432F-46D6-8721-3836F601723A}"/>
                                            </p:graphicEl>
                                          </p:spTgt>
                                        </p:tgtEl>
                                        <p:attrNameLst>
                                          <p:attrName>style.visibility</p:attrName>
                                        </p:attrNameLst>
                                      </p:cBhvr>
                                      <p:to>
                                        <p:strVal val="visible"/>
                                      </p:to>
                                    </p:set>
                                    <p:animEffect transition="in" filter="fade">
                                      <p:cBhvr>
                                        <p:cTn id="31" dur="2000"/>
                                        <p:tgtEl>
                                          <p:spTgt spid="5">
                                            <p:graphicEl>
                                              <a:dgm id="{1E2600C7-432F-46D6-8721-3836F601723A}"/>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5">
                                            <p:graphicEl>
                                              <a:dgm id="{7AB8FEF9-55B1-488F-9EE6-95E67DEB9CA5}"/>
                                            </p:graphicEl>
                                          </p:spTgt>
                                        </p:tgtEl>
                                        <p:attrNameLst>
                                          <p:attrName>style.visibility</p:attrName>
                                        </p:attrNameLst>
                                      </p:cBhvr>
                                      <p:to>
                                        <p:strVal val="visible"/>
                                      </p:to>
                                    </p:set>
                                    <p:animEffect transition="in" filter="fade">
                                      <p:cBhvr>
                                        <p:cTn id="36" dur="2000"/>
                                        <p:tgtEl>
                                          <p:spTgt spid="5">
                                            <p:graphicEl>
                                              <a:dgm id="{7AB8FEF9-55B1-488F-9EE6-95E67DEB9CA5}"/>
                                            </p:graphicEl>
                                          </p:spTgt>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uiExpand="1">
        <p:bldSub>
          <a:bldDgm bld="one"/>
        </p:bldSub>
      </p:bldGraphic>
      <p:bldP spid="4" grpId="0" animBg="1"/>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b="1" dirty="0" smtClean="0">
                <a:solidFill>
                  <a:srgbClr val="0070C0"/>
                </a:solidFill>
                <a:latin typeface="华文琥珀" pitchFamily="2" charset="-122"/>
                <a:ea typeface="华文琥珀" pitchFamily="2" charset="-122"/>
              </a:rPr>
              <a:t>五、因公出国境费用报销流程及注意事项</a:t>
            </a:r>
            <a:endParaRPr lang="zh-CN" altLang="en-US" sz="3200" b="1" dirty="0"/>
          </a:p>
        </p:txBody>
      </p:sp>
      <p:graphicFrame>
        <p:nvGraphicFramePr>
          <p:cNvPr id="4" name="内容占位符 3"/>
          <p:cNvGraphicFramePr>
            <a:graphicFrameLocks noGrp="1"/>
          </p:cNvGraphicFramePr>
          <p:nvPr>
            <p:ph sz="quarter" idx="1"/>
          </p:nvPr>
        </p:nvGraphicFramePr>
        <p:xfrm>
          <a:off x="785786" y="1428736"/>
          <a:ext cx="77724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五边形 4"/>
          <p:cNvSpPr/>
          <p:nvPr/>
        </p:nvSpPr>
        <p:spPr>
          <a:xfrm rot="18873191">
            <a:off x="5322023" y="5143382"/>
            <a:ext cx="1734150" cy="1373087"/>
          </a:xfrm>
          <a:prstGeom prst="homePlate">
            <a:avLst/>
          </a:prstGeom>
        </p:spPr>
        <p:style>
          <a:lnRef idx="1">
            <a:schemeClr val="accent6"/>
          </a:lnRef>
          <a:fillRef idx="2">
            <a:schemeClr val="accent6"/>
          </a:fillRef>
          <a:effectRef idx="1">
            <a:schemeClr val="accent6"/>
          </a:effectRef>
          <a:fontRef idx="minor">
            <a:schemeClr val="dk1"/>
          </a:fontRef>
        </p:style>
        <p:txBody>
          <a:bodyPr vert="vert" rtlCol="0" anchor="ctr"/>
          <a:lstStyle/>
          <a:p>
            <a:pPr algn="ctr"/>
            <a:r>
              <a:rPr lang="zh-CN" altLang="en-US" b="1" dirty="0" smtClean="0">
                <a:latin typeface="黑体" pitchFamily="49" charset="-122"/>
                <a:ea typeface="黑体" pitchFamily="49" charset="-122"/>
              </a:rPr>
              <a:t>紧急事务</a:t>
            </a:r>
            <a:endParaRPr lang="en-US" altLang="zh-CN" b="1" dirty="0" smtClean="0">
              <a:latin typeface="黑体" pitchFamily="49" charset="-122"/>
              <a:ea typeface="黑体" pitchFamily="49" charset="-122"/>
            </a:endParaRPr>
          </a:p>
          <a:p>
            <a:pPr algn="ctr"/>
            <a:r>
              <a:rPr lang="zh-CN" altLang="en-US" b="1" dirty="0" smtClean="0">
                <a:latin typeface="黑体" pitchFamily="49" charset="-122"/>
                <a:ea typeface="黑体" pitchFamily="49" charset="-122"/>
              </a:rPr>
              <a:t>时间太紧</a:t>
            </a:r>
            <a:endParaRPr lang="en-US" altLang="zh-CN" b="1" dirty="0" smtClean="0">
              <a:latin typeface="黑体" pitchFamily="49" charset="-122"/>
              <a:ea typeface="黑体" pitchFamily="49" charset="-122"/>
            </a:endParaRPr>
          </a:p>
          <a:p>
            <a:pPr algn="ctr"/>
            <a:r>
              <a:rPr lang="zh-CN" altLang="en-US" b="1" dirty="0" smtClean="0">
                <a:latin typeface="黑体" pitchFamily="49" charset="-122"/>
                <a:ea typeface="黑体" pitchFamily="49" charset="-122"/>
              </a:rPr>
              <a:t>已有签证</a:t>
            </a:r>
            <a:endParaRPr lang="zh-CN" altLang="en-US" b="1" dirty="0">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5DD86E69-01DC-4425-B17E-5F6B38EB129F}"/>
                                            </p:graphicEl>
                                          </p:spTgt>
                                        </p:tgtEl>
                                        <p:attrNameLst>
                                          <p:attrName>style.visibility</p:attrName>
                                        </p:attrNameLst>
                                      </p:cBhvr>
                                      <p:to>
                                        <p:strVal val="visible"/>
                                      </p:to>
                                    </p:set>
                                    <p:animEffect transition="in" filter="fade">
                                      <p:cBhvr>
                                        <p:cTn id="7" dur="2000"/>
                                        <p:tgtEl>
                                          <p:spTgt spid="4">
                                            <p:graphicEl>
                                              <a:dgm id="{5DD86E69-01DC-4425-B17E-5F6B38EB129F}"/>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dgm id="{0FC05E0C-4861-4C97-85AC-28D1EBA588B4}"/>
                                            </p:graphicEl>
                                          </p:spTgt>
                                        </p:tgtEl>
                                        <p:attrNameLst>
                                          <p:attrName>style.visibility</p:attrName>
                                        </p:attrNameLst>
                                      </p:cBhvr>
                                      <p:to>
                                        <p:strVal val="visible"/>
                                      </p:to>
                                    </p:set>
                                    <p:animEffect transition="in" filter="fade">
                                      <p:cBhvr>
                                        <p:cTn id="12" dur="2000"/>
                                        <p:tgtEl>
                                          <p:spTgt spid="4">
                                            <p:graphicEl>
                                              <a:dgm id="{0FC05E0C-4861-4C97-85AC-28D1EBA588B4}"/>
                                            </p:graphic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graphicEl>
                                              <a:dgm id="{E11433AE-72D6-449E-8837-7F1ED036CAAC}"/>
                                            </p:graphicEl>
                                          </p:spTgt>
                                        </p:tgtEl>
                                        <p:attrNameLst>
                                          <p:attrName>style.visibility</p:attrName>
                                        </p:attrNameLst>
                                      </p:cBhvr>
                                      <p:to>
                                        <p:strVal val="visible"/>
                                      </p:to>
                                    </p:set>
                                    <p:animEffect transition="in" filter="fade">
                                      <p:cBhvr>
                                        <p:cTn id="15" dur="2000"/>
                                        <p:tgtEl>
                                          <p:spTgt spid="4">
                                            <p:graphicEl>
                                              <a:dgm id="{E11433AE-72D6-449E-8837-7F1ED036CAAC}"/>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graphicEl>
                                              <a:dgm id="{562BA37E-C2E9-4260-B659-3A050EEC9F8F}"/>
                                            </p:graphicEl>
                                          </p:spTgt>
                                        </p:tgtEl>
                                        <p:attrNameLst>
                                          <p:attrName>style.visibility</p:attrName>
                                        </p:attrNameLst>
                                      </p:cBhvr>
                                      <p:to>
                                        <p:strVal val="visible"/>
                                      </p:to>
                                    </p:set>
                                    <p:animEffect transition="in" filter="fade">
                                      <p:cBhvr>
                                        <p:cTn id="20" dur="2000"/>
                                        <p:tgtEl>
                                          <p:spTgt spid="4">
                                            <p:graphicEl>
                                              <a:dgm id="{562BA37E-C2E9-4260-B659-3A050EEC9F8F}"/>
                                            </p:graphic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
                                            <p:graphicEl>
                                              <a:dgm id="{0CA4F7E6-1444-472F-A94A-AEA6749697D9}"/>
                                            </p:graphicEl>
                                          </p:spTgt>
                                        </p:tgtEl>
                                        <p:attrNameLst>
                                          <p:attrName>style.visibility</p:attrName>
                                        </p:attrNameLst>
                                      </p:cBhvr>
                                      <p:to>
                                        <p:strVal val="visible"/>
                                      </p:to>
                                    </p:set>
                                    <p:animEffect transition="in" filter="fade">
                                      <p:cBhvr>
                                        <p:cTn id="25" dur="2000"/>
                                        <p:tgtEl>
                                          <p:spTgt spid="4">
                                            <p:graphicEl>
                                              <a:dgm id="{0CA4F7E6-1444-472F-A94A-AEA6749697D9}"/>
                                            </p:graphic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
                                            <p:graphicEl>
                                              <a:dgm id="{341AE8F8-C892-4D9F-B32E-7826EF33463C}"/>
                                            </p:graphicEl>
                                          </p:spTgt>
                                        </p:tgtEl>
                                        <p:attrNameLst>
                                          <p:attrName>style.visibility</p:attrName>
                                        </p:attrNameLst>
                                      </p:cBhvr>
                                      <p:to>
                                        <p:strVal val="visible"/>
                                      </p:to>
                                    </p:set>
                                    <p:animEffect transition="in" filter="fade">
                                      <p:cBhvr>
                                        <p:cTn id="28" dur="2000"/>
                                        <p:tgtEl>
                                          <p:spTgt spid="4">
                                            <p:graphicEl>
                                              <a:dgm id="{341AE8F8-C892-4D9F-B32E-7826EF33463C}"/>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
                                            <p:graphicEl>
                                              <a:dgm id="{05C2BD4B-1DCF-4FCD-B02E-A356AE8284E5}"/>
                                            </p:graphicEl>
                                          </p:spTgt>
                                        </p:tgtEl>
                                        <p:attrNameLst>
                                          <p:attrName>style.visibility</p:attrName>
                                        </p:attrNameLst>
                                      </p:cBhvr>
                                      <p:to>
                                        <p:strVal val="visible"/>
                                      </p:to>
                                    </p:set>
                                    <p:animEffect transition="in" filter="fade">
                                      <p:cBhvr>
                                        <p:cTn id="33" dur="2000"/>
                                        <p:tgtEl>
                                          <p:spTgt spid="4">
                                            <p:graphicEl>
                                              <a:dgm id="{05C2BD4B-1DCF-4FCD-B02E-A356AE8284E5}"/>
                                            </p:graphic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4">
                                            <p:graphicEl>
                                              <a:dgm id="{22156F11-3522-4ED4-BBEE-9705D9D70CA7}"/>
                                            </p:graphicEl>
                                          </p:spTgt>
                                        </p:tgtEl>
                                        <p:attrNameLst>
                                          <p:attrName>style.visibility</p:attrName>
                                        </p:attrNameLst>
                                      </p:cBhvr>
                                      <p:to>
                                        <p:strVal val="visible"/>
                                      </p:to>
                                    </p:set>
                                    <p:animEffect transition="in" filter="fade">
                                      <p:cBhvr>
                                        <p:cTn id="38" dur="2000"/>
                                        <p:tgtEl>
                                          <p:spTgt spid="4">
                                            <p:graphicEl>
                                              <a:dgm id="{22156F11-3522-4ED4-BBEE-9705D9D70CA7}"/>
                                            </p:graphic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
                                            <p:graphicEl>
                                              <a:dgm id="{20E74A83-B851-4D50-B6EB-2013ADD5DE9E}"/>
                                            </p:graphicEl>
                                          </p:spTgt>
                                        </p:tgtEl>
                                        <p:attrNameLst>
                                          <p:attrName>style.visibility</p:attrName>
                                        </p:attrNameLst>
                                      </p:cBhvr>
                                      <p:to>
                                        <p:strVal val="visible"/>
                                      </p:to>
                                    </p:set>
                                    <p:animEffect transition="in" filter="fade">
                                      <p:cBhvr>
                                        <p:cTn id="41" dur="2000"/>
                                        <p:tgtEl>
                                          <p:spTgt spid="4">
                                            <p:graphicEl>
                                              <a:dgm id="{20E74A83-B851-4D50-B6EB-2013ADD5DE9E}"/>
                                            </p:graphicEl>
                                          </p:spTgt>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sz="quarter" idx="1"/>
          </p:nvPr>
        </p:nvGraphicFramePr>
        <p:xfrm>
          <a:off x="357158" y="571480"/>
          <a:ext cx="8501090" cy="58529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流程图: 过程 5"/>
          <p:cNvSpPr/>
          <p:nvPr/>
        </p:nvSpPr>
        <p:spPr>
          <a:xfrm>
            <a:off x="5786446" y="5715016"/>
            <a:ext cx="3071834" cy="785818"/>
          </a:xfrm>
          <a:prstGeom prst="flowChartProcess">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单独咨询</a:t>
            </a:r>
            <a:endParaRPr lang="zh-CN" altLang="en-US" sz="4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smtClean="0">
                <a:solidFill>
                  <a:srgbClr val="0070C0"/>
                </a:solidFill>
                <a:latin typeface="华文琥珀" pitchFamily="2" charset="-122"/>
                <a:ea typeface="华文琥珀" pitchFamily="2" charset="-122"/>
              </a:rPr>
              <a:t>联系方式</a:t>
            </a:r>
          </a:p>
        </p:txBody>
      </p:sp>
      <p:graphicFrame>
        <p:nvGraphicFramePr>
          <p:cNvPr id="4" name="内容占位符 3"/>
          <p:cNvGraphicFramePr>
            <a:graphicFrameLocks noGrp="1"/>
          </p:cNvGraphicFramePr>
          <p:nvPr>
            <p:ph sz="quarter" idx="1"/>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6" name="Picture 2" descr="C:\Users\L\AppData\Local\Microsoft\Windows\INetCache\IE\PLVUW6DY\question-423604__180[1].png"/>
          <p:cNvPicPr>
            <a:picLocks noChangeAspect="1" noChangeArrowheads="1"/>
          </p:cNvPicPr>
          <p:nvPr/>
        </p:nvPicPr>
        <p:blipFill>
          <a:blip r:embed="rId6"/>
          <a:srcRect/>
          <a:stretch>
            <a:fillRect/>
          </a:stretch>
        </p:blipFill>
        <p:spPr bwMode="auto">
          <a:xfrm>
            <a:off x="6221802" y="0"/>
            <a:ext cx="2922198" cy="264319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F4EE8EE1-526E-43B0-A9CE-F1844EE17BF4}"/>
                                            </p:graphicEl>
                                          </p:spTgt>
                                        </p:tgtEl>
                                        <p:attrNameLst>
                                          <p:attrName>style.visibility</p:attrName>
                                        </p:attrNameLst>
                                      </p:cBhvr>
                                      <p:to>
                                        <p:strVal val="visible"/>
                                      </p:to>
                                    </p:set>
                                    <p:animEffect transition="in" filter="fade">
                                      <p:cBhvr>
                                        <p:cTn id="7" dur="2000"/>
                                        <p:tgtEl>
                                          <p:spTgt spid="4">
                                            <p:graphicEl>
                                              <a:dgm id="{F4EE8EE1-526E-43B0-A9CE-F1844EE17BF4}"/>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graphicEl>
                                              <a:dgm id="{F4B72C5A-BA8F-4F27-A3A1-2FEA6B92FD61}"/>
                                            </p:graphicEl>
                                          </p:spTgt>
                                        </p:tgtEl>
                                        <p:attrNameLst>
                                          <p:attrName>style.visibility</p:attrName>
                                        </p:attrNameLst>
                                      </p:cBhvr>
                                      <p:to>
                                        <p:strVal val="visible"/>
                                      </p:to>
                                    </p:set>
                                    <p:animEffect transition="in" filter="fade">
                                      <p:cBhvr>
                                        <p:cTn id="10" dur="2000"/>
                                        <p:tgtEl>
                                          <p:spTgt spid="4">
                                            <p:graphicEl>
                                              <a:dgm id="{F4B72C5A-BA8F-4F27-A3A1-2FEA6B92FD61}"/>
                                            </p:graphic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graphicEl>
                                              <a:dgm id="{E26AD0AA-5F39-450A-9A4A-3205D19ECC33}"/>
                                            </p:graphicEl>
                                          </p:spTgt>
                                        </p:tgtEl>
                                        <p:attrNameLst>
                                          <p:attrName>style.visibility</p:attrName>
                                        </p:attrNameLst>
                                      </p:cBhvr>
                                      <p:to>
                                        <p:strVal val="visible"/>
                                      </p:to>
                                    </p:set>
                                    <p:animEffect transition="in" filter="fade">
                                      <p:cBhvr>
                                        <p:cTn id="13" dur="2000"/>
                                        <p:tgtEl>
                                          <p:spTgt spid="4">
                                            <p:graphicEl>
                                              <a:dgm id="{E26AD0AA-5F39-450A-9A4A-3205D19ECC33}"/>
                                            </p:graphic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graphicEl>
                                              <a:dgm id="{FBCE3B51-335B-41AD-930F-47C00DB7A803}"/>
                                            </p:graphicEl>
                                          </p:spTgt>
                                        </p:tgtEl>
                                        <p:attrNameLst>
                                          <p:attrName>style.visibility</p:attrName>
                                        </p:attrNameLst>
                                      </p:cBhvr>
                                      <p:to>
                                        <p:strVal val="visible"/>
                                      </p:to>
                                    </p:set>
                                    <p:animEffect transition="in" filter="fade">
                                      <p:cBhvr>
                                        <p:cTn id="16" dur="2000"/>
                                        <p:tgtEl>
                                          <p:spTgt spid="4">
                                            <p:graphicEl>
                                              <a:dgm id="{FBCE3B51-335B-41AD-930F-47C00DB7A803}"/>
                                            </p:graphic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graphicEl>
                                              <a:dgm id="{05EE9639-DE41-4B22-A426-8B19A070A18A}"/>
                                            </p:graphicEl>
                                          </p:spTgt>
                                        </p:tgtEl>
                                        <p:attrNameLst>
                                          <p:attrName>style.visibility</p:attrName>
                                        </p:attrNameLst>
                                      </p:cBhvr>
                                      <p:to>
                                        <p:strVal val="visible"/>
                                      </p:to>
                                    </p:set>
                                    <p:animEffect transition="in" filter="fade">
                                      <p:cBhvr>
                                        <p:cTn id="19" dur="2000"/>
                                        <p:tgtEl>
                                          <p:spTgt spid="4">
                                            <p:graphicEl>
                                              <a:dgm id="{05EE9639-DE41-4B22-A426-8B19A070A18A}"/>
                                            </p:graphic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
                                            <p:graphicEl>
                                              <a:dgm id="{A46A1A62-473F-4449-846B-97E296D2B1B5}"/>
                                            </p:graphicEl>
                                          </p:spTgt>
                                        </p:tgtEl>
                                        <p:attrNameLst>
                                          <p:attrName>style.visibility</p:attrName>
                                        </p:attrNameLst>
                                      </p:cBhvr>
                                      <p:to>
                                        <p:strVal val="visible"/>
                                      </p:to>
                                    </p:set>
                                    <p:animEffect transition="in" filter="fade">
                                      <p:cBhvr>
                                        <p:cTn id="22" dur="2000"/>
                                        <p:tgtEl>
                                          <p:spTgt spid="4">
                                            <p:graphicEl>
                                              <a:dgm id="{A46A1A62-473F-4449-846B-97E296D2B1B5}"/>
                                            </p:graphic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
                                            <p:graphicEl>
                                              <a:dgm id="{D31A1AC0-3E29-46BA-8887-C0F540690F3B}"/>
                                            </p:graphicEl>
                                          </p:spTgt>
                                        </p:tgtEl>
                                        <p:attrNameLst>
                                          <p:attrName>style.visibility</p:attrName>
                                        </p:attrNameLst>
                                      </p:cBhvr>
                                      <p:to>
                                        <p:strVal val="visible"/>
                                      </p:to>
                                    </p:set>
                                    <p:animEffect transition="in" filter="fade">
                                      <p:cBhvr>
                                        <p:cTn id="25" dur="2000"/>
                                        <p:tgtEl>
                                          <p:spTgt spid="4">
                                            <p:graphicEl>
                                              <a:dgm id="{D31A1AC0-3E29-46BA-8887-C0F540690F3B}"/>
                                            </p:graphic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
                                            <p:graphicEl>
                                              <a:dgm id="{C3866B3E-7273-4B33-8684-5BADCD64CB4F}"/>
                                            </p:graphicEl>
                                          </p:spTgt>
                                        </p:tgtEl>
                                        <p:attrNameLst>
                                          <p:attrName>style.visibility</p:attrName>
                                        </p:attrNameLst>
                                      </p:cBhvr>
                                      <p:to>
                                        <p:strVal val="visible"/>
                                      </p:to>
                                    </p:set>
                                    <p:animEffect transition="in" filter="fade">
                                      <p:cBhvr>
                                        <p:cTn id="28" dur="2000"/>
                                        <p:tgtEl>
                                          <p:spTgt spid="4">
                                            <p:graphicEl>
                                              <a:dgm id="{C3866B3E-7273-4B33-8684-5BADCD64CB4F}"/>
                                            </p:graphic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
                                            <p:graphicEl>
                                              <a:dgm id="{35E7017C-39E3-4A85-BED7-5F72F26B2A84}"/>
                                            </p:graphicEl>
                                          </p:spTgt>
                                        </p:tgtEl>
                                        <p:attrNameLst>
                                          <p:attrName>style.visibility</p:attrName>
                                        </p:attrNameLst>
                                      </p:cBhvr>
                                      <p:to>
                                        <p:strVal val="visible"/>
                                      </p:to>
                                    </p:set>
                                    <p:animEffect transition="in" filter="fade">
                                      <p:cBhvr>
                                        <p:cTn id="31" dur="2000"/>
                                        <p:tgtEl>
                                          <p:spTgt spid="4">
                                            <p:graphicEl>
                                              <a:dgm id="{35E7017C-39E3-4A85-BED7-5F72F26B2A84}"/>
                                            </p:graphic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
                                            <p:graphicEl>
                                              <a:dgm id="{89BB0C26-4800-4825-B82F-B3304BE28694}"/>
                                            </p:graphicEl>
                                          </p:spTgt>
                                        </p:tgtEl>
                                        <p:attrNameLst>
                                          <p:attrName>style.visibility</p:attrName>
                                        </p:attrNameLst>
                                      </p:cBhvr>
                                      <p:to>
                                        <p:strVal val="visible"/>
                                      </p:to>
                                    </p:set>
                                    <p:animEffect transition="in" filter="fade">
                                      <p:cBhvr>
                                        <p:cTn id="34" dur="2000"/>
                                        <p:tgtEl>
                                          <p:spTgt spid="4">
                                            <p:graphicEl>
                                              <a:dgm id="{89BB0C26-4800-4825-B82F-B3304BE28694}"/>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026"/>
                                        </p:tgtEl>
                                        <p:attrNameLst>
                                          <p:attrName>style.visibility</p:attrName>
                                        </p:attrNameLst>
                                      </p:cBhvr>
                                      <p:to>
                                        <p:strVal val="visible"/>
                                      </p:to>
                                    </p:set>
                                    <p:animEffect transition="in" filter="fade">
                                      <p:cBhvr>
                                        <p:cTn id="39"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p:bldSub>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国家留学网”的图片搜索结果"/>
          <p:cNvPicPr>
            <a:picLocks noChangeAspect="1" noChangeArrowheads="1"/>
          </p:cNvPicPr>
          <p:nvPr/>
        </p:nvPicPr>
        <p:blipFill>
          <a:blip r:embed="rId3"/>
          <a:srcRect/>
          <a:stretch>
            <a:fillRect/>
          </a:stretch>
        </p:blipFill>
        <p:spPr bwMode="auto">
          <a:xfrm>
            <a:off x="-214346" y="4786322"/>
            <a:ext cx="2552700" cy="1914525"/>
          </a:xfrm>
          <a:prstGeom prst="rect">
            <a:avLst/>
          </a:prstGeom>
          <a:noFill/>
        </p:spPr>
      </p:pic>
      <p:sp>
        <p:nvSpPr>
          <p:cNvPr id="2" name="标题 1"/>
          <p:cNvSpPr>
            <a:spLocks noGrp="1"/>
          </p:cNvSpPr>
          <p:nvPr>
            <p:ph type="title"/>
          </p:nvPr>
        </p:nvSpPr>
        <p:spPr/>
        <p:txBody>
          <a:bodyPr>
            <a:normAutofit/>
          </a:bodyPr>
          <a:lstStyle/>
          <a:p>
            <a:pPr lvl="0" algn="ctr"/>
            <a:r>
              <a:rPr lang="zh-CN" altLang="en-US" b="1" dirty="0" smtClean="0">
                <a:solidFill>
                  <a:srgbClr val="0070C0"/>
                </a:solidFill>
                <a:latin typeface="华文琥珀" pitchFamily="2" charset="-122"/>
                <a:ea typeface="华文琥珀" pitchFamily="2" charset="-122"/>
              </a:rPr>
              <a:t>一、国家公派留学面上项目申请</a:t>
            </a:r>
          </a:p>
        </p:txBody>
      </p:sp>
      <p:graphicFrame>
        <p:nvGraphicFramePr>
          <p:cNvPr id="4" name="内容占位符 3"/>
          <p:cNvGraphicFramePr>
            <a:graphicFrameLocks noGrp="1"/>
          </p:cNvGraphicFramePr>
          <p:nvPr>
            <p:ph sz="quarter" idx="1"/>
          </p:nvPr>
        </p:nvGraphicFramePr>
        <p:xfrm>
          <a:off x="914400" y="1447800"/>
          <a:ext cx="8015318" cy="519591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5" name="图示 4"/>
          <p:cNvGraphicFramePr/>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graphicEl>
                                              <a:dgm id="{C5CEDF15-6BEB-4B7E-8727-342A00005D37}"/>
                                            </p:graphicEl>
                                          </p:spTgt>
                                        </p:tgtEl>
                                        <p:attrNameLst>
                                          <p:attrName>style.visibility</p:attrName>
                                        </p:attrNameLst>
                                      </p:cBhvr>
                                      <p:to>
                                        <p:strVal val="visible"/>
                                      </p:to>
                                    </p:set>
                                    <p:animEffect transition="in" filter="fade">
                                      <p:cBhvr>
                                        <p:cTn id="7" dur="2000"/>
                                        <p:tgtEl>
                                          <p:spTgt spid="5">
                                            <p:graphicEl>
                                              <a:dgm id="{C5CEDF15-6BEB-4B7E-8727-342A00005D37}"/>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graphicEl>
                                              <a:dgm id="{B32FC001-57F3-4C7B-8AFD-0436E8A406C3}"/>
                                            </p:graphicEl>
                                          </p:spTgt>
                                        </p:tgtEl>
                                        <p:attrNameLst>
                                          <p:attrName>style.visibility</p:attrName>
                                        </p:attrNameLst>
                                      </p:cBhvr>
                                      <p:to>
                                        <p:strVal val="visible"/>
                                      </p:to>
                                    </p:set>
                                    <p:animEffect transition="in" filter="fade">
                                      <p:cBhvr>
                                        <p:cTn id="10" dur="2000"/>
                                        <p:tgtEl>
                                          <p:spTgt spid="5">
                                            <p:graphicEl>
                                              <a:dgm id="{B32FC001-57F3-4C7B-8AFD-0436E8A406C3}"/>
                                            </p:graphicEl>
                                          </p:spTgt>
                                        </p:tgtEl>
                                      </p:cBhvr>
                                    </p:animEffect>
                                  </p:childTnLst>
                                </p:cTn>
                              </p:par>
                              <p:par>
                                <p:cTn id="11" presetID="1" presetClass="entr" presetSubtype="0" fill="hold" grpId="1" nodeType="withEffect">
                                  <p:stCondLst>
                                    <p:cond delay="0"/>
                                  </p:stCondLst>
                                  <p:childTnLst>
                                    <p:set>
                                      <p:cBhvr>
                                        <p:cTn id="12" dur="1" fill="hold">
                                          <p:stCondLst>
                                            <p:cond delay="0"/>
                                          </p:stCondLst>
                                        </p:cTn>
                                        <p:tgtEl>
                                          <p:spTgt spid="5">
                                            <p:graphicEl>
                                              <a:dgm id="{B32FC001-57F3-4C7B-8AFD-0436E8A406C3}"/>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grpId="2" nodeType="clickEffect">
                                  <p:stCondLst>
                                    <p:cond delay="0"/>
                                  </p:stCondLst>
                                  <p:childTnLst>
                                    <p:anim calcmode="lin" valueType="num">
                                      <p:cBhvr additive="base">
                                        <p:cTn id="16" dur="500"/>
                                        <p:tgtEl>
                                          <p:spTgt spid="5">
                                            <p:graphicEl>
                                              <a:dgm id="{C5CEDF15-6BEB-4B7E-8727-342A00005D37}"/>
                                            </p:graphicEl>
                                          </p:spTgt>
                                        </p:tgtEl>
                                        <p:attrNameLst>
                                          <p:attrName>ppt_x</p:attrName>
                                        </p:attrNameLst>
                                      </p:cBhvr>
                                      <p:tavLst>
                                        <p:tav tm="0">
                                          <p:val>
                                            <p:strVal val="ppt_x"/>
                                          </p:val>
                                        </p:tav>
                                        <p:tav tm="100000">
                                          <p:val>
                                            <p:strVal val="ppt_x"/>
                                          </p:val>
                                        </p:tav>
                                      </p:tavLst>
                                    </p:anim>
                                    <p:anim calcmode="lin" valueType="num">
                                      <p:cBhvr additive="base">
                                        <p:cTn id="17" dur="500"/>
                                        <p:tgtEl>
                                          <p:spTgt spid="5">
                                            <p:graphicEl>
                                              <a:dgm id="{C5CEDF15-6BEB-4B7E-8727-342A00005D37}"/>
                                            </p:graphicEl>
                                          </p:spTgt>
                                        </p:tgtEl>
                                        <p:attrNameLst>
                                          <p:attrName>ppt_y</p:attrName>
                                        </p:attrNameLst>
                                      </p:cBhvr>
                                      <p:tavLst>
                                        <p:tav tm="0">
                                          <p:val>
                                            <p:strVal val="ppt_y"/>
                                          </p:val>
                                        </p:tav>
                                        <p:tav tm="100000">
                                          <p:val>
                                            <p:strVal val="1+ppt_h/2"/>
                                          </p:val>
                                        </p:tav>
                                      </p:tavLst>
                                    </p:anim>
                                    <p:set>
                                      <p:cBhvr>
                                        <p:cTn id="18" dur="1" fill="hold">
                                          <p:stCondLst>
                                            <p:cond delay="499"/>
                                          </p:stCondLst>
                                        </p:cTn>
                                        <p:tgtEl>
                                          <p:spTgt spid="5">
                                            <p:graphicEl>
                                              <a:dgm id="{C5CEDF15-6BEB-4B7E-8727-342A00005D37}"/>
                                            </p:graphicEl>
                                          </p:spTgt>
                                        </p:tgtEl>
                                        <p:attrNameLst>
                                          <p:attrName>style.visibility</p:attrName>
                                        </p:attrNameLst>
                                      </p:cBhvr>
                                      <p:to>
                                        <p:strVal val="hidden"/>
                                      </p:to>
                                    </p:set>
                                  </p:childTnLst>
                                </p:cTn>
                              </p:par>
                              <p:par>
                                <p:cTn id="19" presetID="2" presetClass="exit" presetSubtype="4" fill="hold" grpId="2" nodeType="withEffect">
                                  <p:stCondLst>
                                    <p:cond delay="0"/>
                                  </p:stCondLst>
                                  <p:childTnLst>
                                    <p:anim calcmode="lin" valueType="num">
                                      <p:cBhvr additive="base">
                                        <p:cTn id="20" dur="500"/>
                                        <p:tgtEl>
                                          <p:spTgt spid="5">
                                            <p:graphicEl>
                                              <a:dgm id="{B32FC001-57F3-4C7B-8AFD-0436E8A406C3}"/>
                                            </p:graphicEl>
                                          </p:spTgt>
                                        </p:tgtEl>
                                        <p:attrNameLst>
                                          <p:attrName>ppt_x</p:attrName>
                                        </p:attrNameLst>
                                      </p:cBhvr>
                                      <p:tavLst>
                                        <p:tav tm="0">
                                          <p:val>
                                            <p:strVal val="ppt_x"/>
                                          </p:val>
                                        </p:tav>
                                        <p:tav tm="100000">
                                          <p:val>
                                            <p:strVal val="ppt_x"/>
                                          </p:val>
                                        </p:tav>
                                      </p:tavLst>
                                    </p:anim>
                                    <p:anim calcmode="lin" valueType="num">
                                      <p:cBhvr additive="base">
                                        <p:cTn id="21" dur="500"/>
                                        <p:tgtEl>
                                          <p:spTgt spid="5">
                                            <p:graphicEl>
                                              <a:dgm id="{B32FC001-57F3-4C7B-8AFD-0436E8A406C3}"/>
                                            </p:graphicEl>
                                          </p:spTgt>
                                        </p:tgtEl>
                                        <p:attrNameLst>
                                          <p:attrName>ppt_y</p:attrName>
                                        </p:attrNameLst>
                                      </p:cBhvr>
                                      <p:tavLst>
                                        <p:tav tm="0">
                                          <p:val>
                                            <p:strVal val="ppt_y"/>
                                          </p:val>
                                        </p:tav>
                                        <p:tav tm="100000">
                                          <p:val>
                                            <p:strVal val="1+ppt_h/2"/>
                                          </p:val>
                                        </p:tav>
                                      </p:tavLst>
                                    </p:anim>
                                    <p:set>
                                      <p:cBhvr>
                                        <p:cTn id="22" dur="1" fill="hold">
                                          <p:stCondLst>
                                            <p:cond delay="499"/>
                                          </p:stCondLst>
                                        </p:cTn>
                                        <p:tgtEl>
                                          <p:spTgt spid="5">
                                            <p:graphicEl>
                                              <a:dgm id="{B32FC001-57F3-4C7B-8AFD-0436E8A406C3}"/>
                                            </p:graphicEl>
                                          </p:spTgt>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graphicEl>
                                              <a:dgm id="{7562F543-2785-4C52-AE23-85300A4E8B4A}"/>
                                            </p:graphicEl>
                                          </p:spTgt>
                                        </p:tgtEl>
                                        <p:attrNameLst>
                                          <p:attrName>style.visibility</p:attrName>
                                        </p:attrNameLst>
                                      </p:cBhvr>
                                      <p:to>
                                        <p:strVal val="visible"/>
                                      </p:to>
                                    </p:set>
                                    <p:animEffect transition="in" filter="fade">
                                      <p:cBhvr>
                                        <p:cTn id="27" dur="2000"/>
                                        <p:tgtEl>
                                          <p:spTgt spid="4">
                                            <p:graphicEl>
                                              <a:dgm id="{7562F543-2785-4C52-AE23-85300A4E8B4A}"/>
                                            </p:graphic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graphicEl>
                                              <a:dgm id="{88DFEF1A-95F6-4D0F-A78E-289A1F86323E}"/>
                                            </p:graphicEl>
                                          </p:spTgt>
                                        </p:tgtEl>
                                        <p:attrNameLst>
                                          <p:attrName>style.visibility</p:attrName>
                                        </p:attrNameLst>
                                      </p:cBhvr>
                                      <p:to>
                                        <p:strVal val="visible"/>
                                      </p:to>
                                    </p:set>
                                    <p:animEffect transition="in" filter="fade">
                                      <p:cBhvr>
                                        <p:cTn id="30" dur="2000"/>
                                        <p:tgtEl>
                                          <p:spTgt spid="4">
                                            <p:graphicEl>
                                              <a:dgm id="{88DFEF1A-95F6-4D0F-A78E-289A1F86323E}"/>
                                            </p:graphic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graphicEl>
                                              <a:dgm id="{7391EB50-E08B-4A2E-8457-2124A0F25B6C}"/>
                                            </p:graphicEl>
                                          </p:spTgt>
                                        </p:tgtEl>
                                        <p:attrNameLst>
                                          <p:attrName>style.visibility</p:attrName>
                                        </p:attrNameLst>
                                      </p:cBhvr>
                                      <p:to>
                                        <p:strVal val="visible"/>
                                      </p:to>
                                    </p:set>
                                    <p:animEffect transition="in" filter="fade">
                                      <p:cBhvr>
                                        <p:cTn id="33" dur="2000"/>
                                        <p:tgtEl>
                                          <p:spTgt spid="4">
                                            <p:graphicEl>
                                              <a:dgm id="{7391EB50-E08B-4A2E-8457-2124A0F25B6C}"/>
                                            </p:graphic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graphicEl>
                                              <a:dgm id="{464FA3F2-32C6-42BB-897E-B7A94068FB7A}"/>
                                            </p:graphicEl>
                                          </p:spTgt>
                                        </p:tgtEl>
                                        <p:attrNameLst>
                                          <p:attrName>style.visibility</p:attrName>
                                        </p:attrNameLst>
                                      </p:cBhvr>
                                      <p:to>
                                        <p:strVal val="visible"/>
                                      </p:to>
                                    </p:set>
                                    <p:animEffect transition="in" filter="fade">
                                      <p:cBhvr>
                                        <p:cTn id="36" dur="2000"/>
                                        <p:tgtEl>
                                          <p:spTgt spid="4">
                                            <p:graphicEl>
                                              <a:dgm id="{464FA3F2-32C6-42BB-897E-B7A94068FB7A}"/>
                                            </p:graphic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
                                            <p:graphicEl>
                                              <a:dgm id="{AA39C6FA-421B-4E65-8D8C-73B114E61C22}"/>
                                            </p:graphicEl>
                                          </p:spTgt>
                                        </p:tgtEl>
                                        <p:attrNameLst>
                                          <p:attrName>style.visibility</p:attrName>
                                        </p:attrNameLst>
                                      </p:cBhvr>
                                      <p:to>
                                        <p:strVal val="visible"/>
                                      </p:to>
                                    </p:set>
                                    <p:animEffect transition="in" filter="fade">
                                      <p:cBhvr>
                                        <p:cTn id="39" dur="2000"/>
                                        <p:tgtEl>
                                          <p:spTgt spid="4">
                                            <p:graphicEl>
                                              <a:dgm id="{AA39C6FA-421B-4E65-8D8C-73B114E61C22}"/>
                                            </p:graphic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
                                            <p:graphicEl>
                                              <a:dgm id="{C4A736DD-2E68-4147-B5B1-D4F8AF3B70C7}"/>
                                            </p:graphicEl>
                                          </p:spTgt>
                                        </p:tgtEl>
                                        <p:attrNameLst>
                                          <p:attrName>style.visibility</p:attrName>
                                        </p:attrNameLst>
                                      </p:cBhvr>
                                      <p:to>
                                        <p:strVal val="visible"/>
                                      </p:to>
                                    </p:set>
                                    <p:animEffect transition="in" filter="fade">
                                      <p:cBhvr>
                                        <p:cTn id="42" dur="2000"/>
                                        <p:tgtEl>
                                          <p:spTgt spid="4">
                                            <p:graphicEl>
                                              <a:dgm id="{C4A736DD-2E68-4147-B5B1-D4F8AF3B70C7}"/>
                                            </p:graphic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
                                            <p:graphicEl>
                                              <a:dgm id="{7B5424AF-8313-44BD-8973-1AED661F489B}"/>
                                            </p:graphicEl>
                                          </p:spTgt>
                                        </p:tgtEl>
                                        <p:attrNameLst>
                                          <p:attrName>style.visibility</p:attrName>
                                        </p:attrNameLst>
                                      </p:cBhvr>
                                      <p:to>
                                        <p:strVal val="visible"/>
                                      </p:to>
                                    </p:set>
                                    <p:animEffect transition="in" filter="fade">
                                      <p:cBhvr>
                                        <p:cTn id="45" dur="2000"/>
                                        <p:tgtEl>
                                          <p:spTgt spid="4">
                                            <p:graphicEl>
                                              <a:dgm id="{7B5424AF-8313-44BD-8973-1AED661F489B}"/>
                                            </p:graphicEl>
                                          </p:spTgt>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
                                            <p:graphicEl>
                                              <a:dgm id="{8D7BAC43-551A-4D77-879B-647623D9771C}"/>
                                            </p:graphicEl>
                                          </p:spTgt>
                                        </p:tgtEl>
                                        <p:attrNameLst>
                                          <p:attrName>style.visibility</p:attrName>
                                        </p:attrNameLst>
                                      </p:cBhvr>
                                      <p:to>
                                        <p:strVal val="visible"/>
                                      </p:to>
                                    </p:set>
                                    <p:animEffect transition="in" filter="fade">
                                      <p:cBhvr>
                                        <p:cTn id="48" dur="2000"/>
                                        <p:tgtEl>
                                          <p:spTgt spid="4">
                                            <p:graphicEl>
                                              <a:dgm id="{8D7BAC43-551A-4D77-879B-647623D9771C}"/>
                                            </p:graphic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
                                            <p:graphicEl>
                                              <a:dgm id="{DAD0412B-1CEB-4736-AB07-E90B95501581}"/>
                                            </p:graphicEl>
                                          </p:spTgt>
                                        </p:tgtEl>
                                        <p:attrNameLst>
                                          <p:attrName>style.visibility</p:attrName>
                                        </p:attrNameLst>
                                      </p:cBhvr>
                                      <p:to>
                                        <p:strVal val="visible"/>
                                      </p:to>
                                    </p:set>
                                    <p:animEffect transition="in" filter="fade">
                                      <p:cBhvr>
                                        <p:cTn id="51" dur="2000"/>
                                        <p:tgtEl>
                                          <p:spTgt spid="4">
                                            <p:graphicEl>
                                              <a:dgm id="{DAD0412B-1CEB-4736-AB07-E90B95501581}"/>
                                            </p:graphicEl>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
                                            <p:graphicEl>
                                              <a:dgm id="{E6A07805-AFD1-4F73-803F-6AB1802223E1}"/>
                                            </p:graphicEl>
                                          </p:spTgt>
                                        </p:tgtEl>
                                        <p:attrNameLst>
                                          <p:attrName>style.visibility</p:attrName>
                                        </p:attrNameLst>
                                      </p:cBhvr>
                                      <p:to>
                                        <p:strVal val="visible"/>
                                      </p:to>
                                    </p:set>
                                    <p:animEffect transition="in" filter="fade">
                                      <p:cBhvr>
                                        <p:cTn id="54" dur="2000"/>
                                        <p:tgtEl>
                                          <p:spTgt spid="4">
                                            <p:graphicEl>
                                              <a:dgm id="{E6A07805-AFD1-4F73-803F-6AB1802223E1}"/>
                                            </p:graphicEl>
                                          </p:spTgt>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
                                            <p:graphicEl>
                                              <a:dgm id="{ADF07538-A486-4FF1-ABB1-852F09C2D534}"/>
                                            </p:graphicEl>
                                          </p:spTgt>
                                        </p:tgtEl>
                                        <p:attrNameLst>
                                          <p:attrName>style.visibility</p:attrName>
                                        </p:attrNameLst>
                                      </p:cBhvr>
                                      <p:to>
                                        <p:strVal val="visible"/>
                                      </p:to>
                                    </p:set>
                                    <p:animEffect transition="in" filter="fade">
                                      <p:cBhvr>
                                        <p:cTn id="57" dur="2000"/>
                                        <p:tgtEl>
                                          <p:spTgt spid="4">
                                            <p:graphicEl>
                                              <a:dgm id="{ADF07538-A486-4FF1-ABB1-852F09C2D534}"/>
                                            </p:graphicEl>
                                          </p:spTgt>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
                                            <p:graphicEl>
                                              <a:dgm id="{A2A9DAD6-7E74-4735-AF18-70CEFD2C5C55}"/>
                                            </p:graphicEl>
                                          </p:spTgt>
                                        </p:tgtEl>
                                        <p:attrNameLst>
                                          <p:attrName>style.visibility</p:attrName>
                                        </p:attrNameLst>
                                      </p:cBhvr>
                                      <p:to>
                                        <p:strVal val="visible"/>
                                      </p:to>
                                    </p:set>
                                    <p:animEffect transition="in" filter="fade">
                                      <p:cBhvr>
                                        <p:cTn id="60" dur="2000"/>
                                        <p:tgtEl>
                                          <p:spTgt spid="4">
                                            <p:graphicEl>
                                              <a:dgm id="{A2A9DAD6-7E74-4735-AF18-70CEFD2C5C55}"/>
                                            </p:graphicEl>
                                          </p:spTgt>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
                                            <p:graphicEl>
                                              <a:dgm id="{10926A75-8DCE-407A-9FB8-1FCAD857F753}"/>
                                            </p:graphicEl>
                                          </p:spTgt>
                                        </p:tgtEl>
                                        <p:attrNameLst>
                                          <p:attrName>style.visibility</p:attrName>
                                        </p:attrNameLst>
                                      </p:cBhvr>
                                      <p:to>
                                        <p:strVal val="visible"/>
                                      </p:to>
                                    </p:set>
                                    <p:animEffect transition="in" filter="fade">
                                      <p:cBhvr>
                                        <p:cTn id="63" dur="2000"/>
                                        <p:tgtEl>
                                          <p:spTgt spid="4">
                                            <p:graphicEl>
                                              <a:dgm id="{10926A75-8DCE-407A-9FB8-1FCAD857F753}"/>
                                            </p:graphicEl>
                                          </p:spTgt>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
                                            <p:graphicEl>
                                              <a:dgm id="{755207D8-4DA1-4243-ADAE-360A76D5FDA4}"/>
                                            </p:graphicEl>
                                          </p:spTgt>
                                        </p:tgtEl>
                                        <p:attrNameLst>
                                          <p:attrName>style.visibility</p:attrName>
                                        </p:attrNameLst>
                                      </p:cBhvr>
                                      <p:to>
                                        <p:strVal val="visible"/>
                                      </p:to>
                                    </p:set>
                                    <p:animEffect transition="in" filter="fade">
                                      <p:cBhvr>
                                        <p:cTn id="66" dur="2000"/>
                                        <p:tgtEl>
                                          <p:spTgt spid="4">
                                            <p:graphicEl>
                                              <a:dgm id="{755207D8-4DA1-4243-ADAE-360A76D5FDA4}"/>
                                            </p:graphicEl>
                                          </p:spTgt>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
                                            <p:graphicEl>
                                              <a:dgm id="{668D145B-7CDD-424C-A586-22700C3F2FBB}"/>
                                            </p:graphicEl>
                                          </p:spTgt>
                                        </p:tgtEl>
                                        <p:attrNameLst>
                                          <p:attrName>style.visibility</p:attrName>
                                        </p:attrNameLst>
                                      </p:cBhvr>
                                      <p:to>
                                        <p:strVal val="visible"/>
                                      </p:to>
                                    </p:set>
                                    <p:animEffect transition="in" filter="fade">
                                      <p:cBhvr>
                                        <p:cTn id="69" dur="2000"/>
                                        <p:tgtEl>
                                          <p:spTgt spid="4">
                                            <p:graphicEl>
                                              <a:dgm id="{668D145B-7CDD-424C-A586-22700C3F2FBB}"/>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p:bldSub>
      </p:bldGraphic>
      <p:bldGraphic spid="5" grpId="0">
        <p:bldSub>
          <a:bldDgm/>
        </p:bldSub>
      </p:bldGraphic>
      <p:bldGraphic spid="5" grpId="1" uiExpand="1">
        <p:bldSub>
          <a:bldDgm/>
        </p:bldSub>
      </p:bldGraphic>
      <p:bldGraphic spid="5" grpId="2">
        <p:bldSub>
          <a:bldDgm/>
        </p:bldSub>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sz="quarter" idx="1"/>
          </p:nvPr>
        </p:nvGraphicFramePr>
        <p:xfrm>
          <a:off x="928662" y="1000108"/>
          <a:ext cx="77724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图示 4"/>
          <p:cNvGraphicFramePr/>
          <p:nvPr/>
        </p:nvGraphicFramePr>
        <p:xfrm>
          <a:off x="0" y="5214950"/>
          <a:ext cx="9144000" cy="149223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6" name="平行四边形 5"/>
          <p:cNvSpPr/>
          <p:nvPr/>
        </p:nvSpPr>
        <p:spPr>
          <a:xfrm>
            <a:off x="7429520" y="2643182"/>
            <a:ext cx="1714480" cy="1714512"/>
          </a:xfrm>
          <a:prstGeom prst="parallelogram">
            <a:avLst>
              <a:gd name="adj" fmla="val 14841"/>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zh-CN" altLang="en-US" sz="2000" b="1" dirty="0" smtClean="0"/>
              <a:t>职称</a:t>
            </a:r>
            <a:endParaRPr lang="en-US" altLang="zh-CN" sz="2000" b="1" dirty="0" smtClean="0"/>
          </a:p>
          <a:p>
            <a:pPr algn="ctr"/>
            <a:r>
              <a:rPr lang="zh-CN" altLang="en-US" sz="2000" b="1" dirty="0" smtClean="0"/>
              <a:t>学历</a:t>
            </a:r>
            <a:endParaRPr lang="en-US" altLang="zh-CN" sz="2000" b="1" dirty="0" smtClean="0"/>
          </a:p>
          <a:p>
            <a:pPr algn="ctr"/>
            <a:r>
              <a:rPr lang="zh-CN" altLang="en-US" sz="2000" b="1" dirty="0" smtClean="0"/>
              <a:t>课题</a:t>
            </a:r>
            <a:endParaRPr lang="en-US" altLang="zh-CN" sz="2000" b="1" dirty="0" smtClean="0"/>
          </a:p>
          <a:p>
            <a:pPr algn="ctr"/>
            <a:r>
              <a:rPr lang="zh-CN" altLang="en-US" sz="2000" b="1" dirty="0" smtClean="0"/>
              <a:t>论文</a:t>
            </a:r>
            <a:endParaRPr lang="en-US" altLang="zh-CN" sz="2000" b="1" dirty="0" smtClean="0"/>
          </a:p>
          <a:p>
            <a:pPr algn="ctr"/>
            <a:r>
              <a:rPr lang="zh-CN" altLang="en-US" sz="2000" b="1" dirty="0" smtClean="0"/>
              <a:t>前期研究</a:t>
            </a:r>
            <a:endParaRPr lang="zh-CN" altLang="en-US"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342B8DE0-0A80-426B-989B-4451D37002CA}"/>
                                            </p:graphicEl>
                                          </p:spTgt>
                                        </p:tgtEl>
                                        <p:attrNameLst>
                                          <p:attrName>style.visibility</p:attrName>
                                        </p:attrNameLst>
                                      </p:cBhvr>
                                      <p:to>
                                        <p:strVal val="visible"/>
                                      </p:to>
                                    </p:set>
                                    <p:animEffect transition="in" filter="fade">
                                      <p:cBhvr>
                                        <p:cTn id="7" dur="2000"/>
                                        <p:tgtEl>
                                          <p:spTgt spid="4">
                                            <p:graphicEl>
                                              <a:dgm id="{342B8DE0-0A80-426B-989B-4451D37002CA}"/>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graphicEl>
                                              <a:dgm id="{874A06D8-F0E3-43D6-A111-54A6678B26C1}"/>
                                            </p:graphicEl>
                                          </p:spTgt>
                                        </p:tgtEl>
                                        <p:attrNameLst>
                                          <p:attrName>style.visibility</p:attrName>
                                        </p:attrNameLst>
                                      </p:cBhvr>
                                      <p:to>
                                        <p:strVal val="visible"/>
                                      </p:to>
                                    </p:set>
                                    <p:animEffect transition="in" filter="fade">
                                      <p:cBhvr>
                                        <p:cTn id="10" dur="2000"/>
                                        <p:tgtEl>
                                          <p:spTgt spid="4">
                                            <p:graphicEl>
                                              <a:dgm id="{874A06D8-F0E3-43D6-A111-54A6678B26C1}"/>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graphicEl>
                                              <a:dgm id="{6741DB3D-3768-4A90-ACA0-884BF3964ECD}"/>
                                            </p:graphicEl>
                                          </p:spTgt>
                                        </p:tgtEl>
                                        <p:attrNameLst>
                                          <p:attrName>style.visibility</p:attrName>
                                        </p:attrNameLst>
                                      </p:cBhvr>
                                      <p:to>
                                        <p:strVal val="visible"/>
                                      </p:to>
                                    </p:set>
                                    <p:animEffect transition="in" filter="fade">
                                      <p:cBhvr>
                                        <p:cTn id="15" dur="2000"/>
                                        <p:tgtEl>
                                          <p:spTgt spid="4">
                                            <p:graphicEl>
                                              <a:dgm id="{6741DB3D-3768-4A90-ACA0-884BF3964ECD}"/>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graphicEl>
                                              <a:dgm id="{167F6237-342F-4D89-B92F-90918C71CDE4}"/>
                                            </p:graphicEl>
                                          </p:spTgt>
                                        </p:tgtEl>
                                        <p:attrNameLst>
                                          <p:attrName>style.visibility</p:attrName>
                                        </p:attrNameLst>
                                      </p:cBhvr>
                                      <p:to>
                                        <p:strVal val="visible"/>
                                      </p:to>
                                    </p:set>
                                    <p:animEffect transition="in" filter="fade">
                                      <p:cBhvr>
                                        <p:cTn id="20" dur="2000"/>
                                        <p:tgtEl>
                                          <p:spTgt spid="4">
                                            <p:graphicEl>
                                              <a:dgm id="{167F6237-342F-4D89-B92F-90918C71CDE4}"/>
                                            </p:graphic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
                                            <p:graphicEl>
                                              <a:dgm id="{E81C8E37-A913-4969-8206-B17AE9F0D1BA}"/>
                                            </p:graphicEl>
                                          </p:spTgt>
                                        </p:tgtEl>
                                        <p:attrNameLst>
                                          <p:attrName>style.visibility</p:attrName>
                                        </p:attrNameLst>
                                      </p:cBhvr>
                                      <p:to>
                                        <p:strVal val="visible"/>
                                      </p:to>
                                    </p:set>
                                    <p:animEffect transition="in" filter="fade">
                                      <p:cBhvr>
                                        <p:cTn id="25" dur="2000"/>
                                        <p:tgtEl>
                                          <p:spTgt spid="4">
                                            <p:graphicEl>
                                              <a:dgm id="{E81C8E37-A913-4969-8206-B17AE9F0D1BA}"/>
                                            </p:graphic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
                                            <p:graphicEl>
                                              <a:dgm id="{459AB54C-7B19-4D36-9E1A-E972C7BBDF75}"/>
                                            </p:graphicEl>
                                          </p:spTgt>
                                        </p:tgtEl>
                                        <p:attrNameLst>
                                          <p:attrName>style.visibility</p:attrName>
                                        </p:attrNameLst>
                                      </p:cBhvr>
                                      <p:to>
                                        <p:strVal val="visible"/>
                                      </p:to>
                                    </p:set>
                                    <p:animEffect transition="in" filter="fade">
                                      <p:cBhvr>
                                        <p:cTn id="30" dur="2000"/>
                                        <p:tgtEl>
                                          <p:spTgt spid="4">
                                            <p:graphicEl>
                                              <a:dgm id="{459AB54C-7B19-4D36-9E1A-E972C7BBDF75}"/>
                                            </p:graphic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
                                            <p:graphicEl>
                                              <a:dgm id="{86D201ED-D9E9-458B-9154-FCBEC40B2880}"/>
                                            </p:graphicEl>
                                          </p:spTgt>
                                        </p:tgtEl>
                                        <p:attrNameLst>
                                          <p:attrName>style.visibility</p:attrName>
                                        </p:attrNameLst>
                                      </p:cBhvr>
                                      <p:to>
                                        <p:strVal val="visible"/>
                                      </p:to>
                                    </p:set>
                                    <p:animEffect transition="in" filter="fade">
                                      <p:cBhvr>
                                        <p:cTn id="35" dur="2000"/>
                                        <p:tgtEl>
                                          <p:spTgt spid="4">
                                            <p:graphicEl>
                                              <a:dgm id="{86D201ED-D9E9-458B-9154-FCBEC40B2880}"/>
                                            </p:graphic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4">
                                            <p:graphicEl>
                                              <a:dgm id="{2C431F2A-CD74-4A7A-A353-1FC387A28831}"/>
                                            </p:graphicEl>
                                          </p:spTgt>
                                        </p:tgtEl>
                                        <p:attrNameLst>
                                          <p:attrName>style.visibility</p:attrName>
                                        </p:attrNameLst>
                                      </p:cBhvr>
                                      <p:to>
                                        <p:strVal val="visible"/>
                                      </p:to>
                                    </p:set>
                                    <p:animEffect transition="in" filter="fade">
                                      <p:cBhvr>
                                        <p:cTn id="40" dur="2000"/>
                                        <p:tgtEl>
                                          <p:spTgt spid="4">
                                            <p:graphicEl>
                                              <a:dgm id="{2C431F2A-CD74-4A7A-A353-1FC387A28831}"/>
                                            </p:graphicEl>
                                          </p:spTgt>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6"/>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4">
                                            <p:graphicEl>
                                              <a:dgm id="{5D7F3B41-CB3C-4E4E-BD67-271D48A1B776}"/>
                                            </p:graphicEl>
                                          </p:spTgt>
                                        </p:tgtEl>
                                        <p:attrNameLst>
                                          <p:attrName>style.visibility</p:attrName>
                                        </p:attrNameLst>
                                      </p:cBhvr>
                                      <p:to>
                                        <p:strVal val="visible"/>
                                      </p:to>
                                    </p:set>
                                    <p:animEffect transition="in" filter="fade">
                                      <p:cBhvr>
                                        <p:cTn id="49" dur="2000"/>
                                        <p:tgtEl>
                                          <p:spTgt spid="4">
                                            <p:graphicEl>
                                              <a:dgm id="{5D7F3B41-CB3C-4E4E-BD67-271D48A1B776}"/>
                                            </p:graphic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4">
                                            <p:graphicEl>
                                              <a:dgm id="{715A31A6-7006-4C67-A880-E7AE4C37C674}"/>
                                            </p:graphicEl>
                                          </p:spTgt>
                                        </p:tgtEl>
                                        <p:attrNameLst>
                                          <p:attrName>style.visibility</p:attrName>
                                        </p:attrNameLst>
                                      </p:cBhvr>
                                      <p:to>
                                        <p:strVal val="visible"/>
                                      </p:to>
                                    </p:set>
                                    <p:animEffect transition="in" filter="fade">
                                      <p:cBhvr>
                                        <p:cTn id="54" dur="2000"/>
                                        <p:tgtEl>
                                          <p:spTgt spid="4">
                                            <p:graphicEl>
                                              <a:dgm id="{715A31A6-7006-4C67-A880-E7AE4C37C674}"/>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Graphic spid="5" grpId="0">
        <p:bldAsOne/>
      </p:bldGraphic>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lstStyle/>
          <a:p>
            <a:endParaRPr lang="zh-CN" altLang="en-US" dirty="0"/>
          </a:p>
        </p:txBody>
      </p:sp>
      <p:pic>
        <p:nvPicPr>
          <p:cNvPr id="1026" name="Picture 2" descr="C:\我的文档\2017\国家文件\10教育部财政部公派留学资助标准_页面_1.jpg"/>
          <p:cNvPicPr>
            <a:picLocks noChangeAspect="1" noChangeArrowheads="1"/>
          </p:cNvPicPr>
          <p:nvPr/>
        </p:nvPicPr>
        <p:blipFill>
          <a:blip r:embed="rId2"/>
          <a:srcRect/>
          <a:stretch>
            <a:fillRect/>
          </a:stretch>
        </p:blipFill>
        <p:spPr bwMode="auto">
          <a:xfrm>
            <a:off x="500034" y="-642966"/>
            <a:ext cx="7478713" cy="10433051"/>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lstStyle/>
          <a:p>
            <a:endParaRPr lang="zh-CN" altLang="en-US"/>
          </a:p>
        </p:txBody>
      </p:sp>
      <p:pic>
        <p:nvPicPr>
          <p:cNvPr id="2050" name="Picture 2" descr="C:\我的文档\2017\国家文件\10教育部财政部公派留学资助标准_页面_2.jpg"/>
          <p:cNvPicPr>
            <a:picLocks noChangeAspect="1" noChangeArrowheads="1"/>
          </p:cNvPicPr>
          <p:nvPr/>
        </p:nvPicPr>
        <p:blipFill>
          <a:blip r:embed="rId2"/>
          <a:srcRect/>
          <a:stretch>
            <a:fillRect/>
          </a:stretch>
        </p:blipFill>
        <p:spPr bwMode="auto">
          <a:xfrm>
            <a:off x="571472" y="-428652"/>
            <a:ext cx="7478712" cy="10433050"/>
          </a:xfrm>
          <a:prstGeom prst="rect">
            <a:avLst/>
          </a:prstGeom>
          <a:noFill/>
        </p:spPr>
      </p:pic>
      <p:pic>
        <p:nvPicPr>
          <p:cNvPr id="2053" name="Picture 5"/>
          <p:cNvPicPr>
            <a:picLocks noChangeAspect="1" noChangeArrowheads="1"/>
          </p:cNvPicPr>
          <p:nvPr/>
        </p:nvPicPr>
        <p:blipFill>
          <a:blip r:embed="rId3"/>
          <a:srcRect/>
          <a:stretch>
            <a:fillRect/>
          </a:stretch>
        </p:blipFill>
        <p:spPr bwMode="auto">
          <a:xfrm>
            <a:off x="1271588" y="0"/>
            <a:ext cx="6600825" cy="69151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heckerboard(across)">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053"/>
                                        </p:tgtEl>
                                        <p:attrNameLst>
                                          <p:attrName>style.visibility</p:attrName>
                                        </p:attrNameLst>
                                      </p:cBhvr>
                                      <p:to>
                                        <p:strVal val="visible"/>
                                      </p:to>
                                    </p:set>
                                    <p:animEffect transition="in" filter="diamond(in)">
                                      <p:cBhvr>
                                        <p:cTn id="12" dur="20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sz="quarter" idx="1"/>
          </p:nvPr>
        </p:nvGraphicFramePr>
        <p:xfrm>
          <a:off x="714348" y="1000108"/>
          <a:ext cx="8201028" cy="53578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上箭头 5"/>
          <p:cNvSpPr/>
          <p:nvPr/>
        </p:nvSpPr>
        <p:spPr>
          <a:xfrm rot="19021938">
            <a:off x="5307722" y="5177440"/>
            <a:ext cx="1785950" cy="1898033"/>
          </a:xfrm>
          <a:prstGeom prst="upArrow">
            <a:avLst/>
          </a:prstGeom>
        </p:spPr>
        <p:style>
          <a:lnRef idx="2">
            <a:schemeClr val="accent6">
              <a:shade val="50000"/>
            </a:schemeClr>
          </a:lnRef>
          <a:fillRef idx="1">
            <a:schemeClr val="accent6"/>
          </a:fillRef>
          <a:effectRef idx="0">
            <a:schemeClr val="accent6"/>
          </a:effectRef>
          <a:fontRef idx="minor">
            <a:schemeClr val="lt1"/>
          </a:fontRef>
        </p:style>
        <p:txBody>
          <a:bodyPr vert="eaVert" rtlCol="0" anchor="ctr"/>
          <a:lstStyle/>
          <a:p>
            <a:pPr algn="ctr"/>
            <a:r>
              <a:rPr lang="en-US" altLang="zh-CN" sz="4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32500</a:t>
            </a:r>
            <a:endParaRPr lang="zh-CN" altLang="en-US" sz="4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0" name="上箭头 9"/>
          <p:cNvSpPr/>
          <p:nvPr/>
        </p:nvSpPr>
        <p:spPr>
          <a:xfrm>
            <a:off x="357158" y="5643578"/>
            <a:ext cx="1928826" cy="1214422"/>
          </a:xfrm>
          <a:prstGeom prst="up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b="1" dirty="0" smtClean="0"/>
              <a:t>55 3-6</a:t>
            </a:r>
          </a:p>
          <a:p>
            <a:pPr algn="ctr"/>
            <a:r>
              <a:rPr lang="en-US" altLang="zh-CN" b="1" dirty="0" smtClean="0"/>
              <a:t>50 3-12</a:t>
            </a:r>
          </a:p>
          <a:p>
            <a:pPr algn="ctr"/>
            <a:r>
              <a:rPr lang="en-US" altLang="zh-CN" b="1" dirty="0" smtClean="0"/>
              <a:t>40 6-24</a:t>
            </a:r>
            <a:endParaRPr lang="zh-CN" altLang="en-US" b="1" dirty="0"/>
          </a:p>
        </p:txBody>
      </p:sp>
      <p:sp>
        <p:nvSpPr>
          <p:cNvPr id="11" name="上箭头 10"/>
          <p:cNvSpPr/>
          <p:nvPr/>
        </p:nvSpPr>
        <p:spPr>
          <a:xfrm rot="4670319">
            <a:off x="-228194" y="3270354"/>
            <a:ext cx="1491217" cy="1162736"/>
          </a:xfrm>
          <a:prstGeom prst="upArrow">
            <a:avLst/>
          </a:prstGeom>
        </p:spPr>
        <p:style>
          <a:lnRef idx="1">
            <a:schemeClr val="dk1"/>
          </a:lnRef>
          <a:fillRef idx="2">
            <a:schemeClr val="dk1"/>
          </a:fillRef>
          <a:effectRef idx="1">
            <a:schemeClr val="dk1"/>
          </a:effectRef>
          <a:fontRef idx="minor">
            <a:schemeClr val="dk1"/>
          </a:fontRef>
        </p:style>
        <p:txBody>
          <a:bodyPr vert="vert270" rtlCol="0" anchor="ctr"/>
          <a:lstStyle/>
          <a:p>
            <a:pPr algn="ctr"/>
            <a:r>
              <a:rPr lang="zh-CN" altLang="en-US" b="1" dirty="0" smtClean="0">
                <a:latin typeface="黑体" pitchFamily="49" charset="-122"/>
                <a:ea typeface="黑体" pitchFamily="49" charset="-122"/>
              </a:rPr>
              <a:t>本科二年级以上</a:t>
            </a:r>
            <a:endParaRPr lang="zh-CN" altLang="en-US" b="1" dirty="0">
              <a:latin typeface="黑体" pitchFamily="49" charset="-122"/>
              <a:ea typeface="黑体" pitchFamily="49" charset="-122"/>
            </a:endParaRPr>
          </a:p>
        </p:txBody>
      </p:sp>
      <p:sp>
        <p:nvSpPr>
          <p:cNvPr id="13" name="上箭头 12"/>
          <p:cNvSpPr/>
          <p:nvPr/>
        </p:nvSpPr>
        <p:spPr>
          <a:xfrm rot="5400000">
            <a:off x="357146" y="1571624"/>
            <a:ext cx="1928826" cy="1214422"/>
          </a:xfrm>
          <a:prstGeom prst="upArrow">
            <a:avLst/>
          </a:prstGeom>
        </p:spPr>
        <p:style>
          <a:lnRef idx="1">
            <a:schemeClr val="accent4"/>
          </a:lnRef>
          <a:fillRef idx="2">
            <a:schemeClr val="accent4"/>
          </a:fillRef>
          <a:effectRef idx="1">
            <a:schemeClr val="accent4"/>
          </a:effectRef>
          <a:fontRef idx="minor">
            <a:schemeClr val="dk1"/>
          </a:fontRef>
        </p:style>
        <p:txBody>
          <a:bodyPr vert="vert270" rtlCol="0" anchor="ctr"/>
          <a:lstStyle/>
          <a:p>
            <a:pPr algn="ctr"/>
            <a:r>
              <a:rPr lang="en-US" altLang="zh-CN" b="1" dirty="0" smtClean="0"/>
              <a:t>55 3-6</a:t>
            </a:r>
          </a:p>
          <a:p>
            <a:pPr algn="ctr"/>
            <a:r>
              <a:rPr lang="en-US" altLang="zh-CN" b="1" dirty="0" smtClean="0"/>
              <a:t>50 3-12</a:t>
            </a:r>
          </a:p>
          <a:p>
            <a:pPr algn="ctr"/>
            <a:r>
              <a:rPr lang="en-US" altLang="zh-CN" b="1" dirty="0" smtClean="0"/>
              <a:t>40 6-24</a:t>
            </a:r>
            <a:endParaRPr lang="zh-CN" altLang="en-US" b="1" dirty="0"/>
          </a:p>
        </p:txBody>
      </p:sp>
      <p:sp>
        <p:nvSpPr>
          <p:cNvPr id="14" name="上箭头 13"/>
          <p:cNvSpPr/>
          <p:nvPr/>
        </p:nvSpPr>
        <p:spPr>
          <a:xfrm rot="8992868">
            <a:off x="2231283" y="170938"/>
            <a:ext cx="1928826" cy="1214422"/>
          </a:xfrm>
          <a:prstGeom prst="upArrow">
            <a:avLst/>
          </a:prstGeom>
        </p:spPr>
        <p:style>
          <a:lnRef idx="1">
            <a:schemeClr val="accent4"/>
          </a:lnRef>
          <a:fillRef idx="2">
            <a:schemeClr val="accent4"/>
          </a:fillRef>
          <a:effectRef idx="1">
            <a:schemeClr val="accent4"/>
          </a:effectRef>
          <a:fontRef idx="minor">
            <a:schemeClr val="dk1"/>
          </a:fontRef>
        </p:style>
        <p:txBody>
          <a:bodyPr vert="vert270" rtlCol="0" anchor="ctr"/>
          <a:lstStyle/>
          <a:p>
            <a:pPr algn="ctr"/>
            <a:r>
              <a:rPr lang="en-US" altLang="zh-CN" sz="2000" b="1" dirty="0" smtClean="0"/>
              <a:t>  45     12-24</a:t>
            </a:r>
            <a:endParaRPr lang="zh-CN" altLang="en-US" sz="2000" b="1" dirty="0"/>
          </a:p>
        </p:txBody>
      </p:sp>
      <p:sp>
        <p:nvSpPr>
          <p:cNvPr id="16" name="下箭头 15"/>
          <p:cNvSpPr/>
          <p:nvPr/>
        </p:nvSpPr>
        <p:spPr>
          <a:xfrm rot="1468573">
            <a:off x="6686960" y="526477"/>
            <a:ext cx="1785918" cy="1285884"/>
          </a:xfrm>
          <a:prstGeom prst="down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b="1" dirty="0" smtClean="0"/>
              <a:t>3-24</a:t>
            </a:r>
          </a:p>
          <a:p>
            <a:pPr algn="ctr"/>
            <a:r>
              <a:rPr lang="en-US" altLang="zh-CN" b="1" dirty="0" smtClean="0"/>
              <a:t>45</a:t>
            </a:r>
          </a:p>
          <a:p>
            <a:pPr algn="ctr"/>
            <a:r>
              <a:rPr lang="en-US" altLang="zh-CN" b="1" dirty="0" smtClean="0"/>
              <a:t>40</a:t>
            </a:r>
            <a:endParaRPr lang="zh-CN" altLang="en-US" b="1" dirty="0"/>
          </a:p>
        </p:txBody>
      </p:sp>
      <p:sp>
        <p:nvSpPr>
          <p:cNvPr id="17" name="下箭头 16"/>
          <p:cNvSpPr/>
          <p:nvPr/>
        </p:nvSpPr>
        <p:spPr>
          <a:xfrm rot="1468573">
            <a:off x="7615654" y="1883800"/>
            <a:ext cx="1785918" cy="1285884"/>
          </a:xfrm>
          <a:prstGeom prst="down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b="1" dirty="0" smtClean="0"/>
              <a:t>6-48</a:t>
            </a:r>
          </a:p>
          <a:p>
            <a:pPr algn="ctr"/>
            <a:r>
              <a:rPr lang="zh-CN" altLang="en-US" b="1" dirty="0" smtClean="0"/>
              <a:t>联合 </a:t>
            </a:r>
            <a:r>
              <a:rPr lang="en-US" altLang="zh-CN" b="1" dirty="0" smtClean="0"/>
              <a:t>35</a:t>
            </a:r>
            <a:endParaRPr lang="zh-CN" altLang="en-US" b="1" dirty="0"/>
          </a:p>
        </p:txBody>
      </p:sp>
      <p:sp>
        <p:nvSpPr>
          <p:cNvPr id="18" name="下箭头 17"/>
          <p:cNvSpPr/>
          <p:nvPr/>
        </p:nvSpPr>
        <p:spPr>
          <a:xfrm>
            <a:off x="4829572" y="357165"/>
            <a:ext cx="1599816" cy="883691"/>
          </a:xfrm>
          <a:prstGeom prst="down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b="1" dirty="0" smtClean="0"/>
              <a:t>3-48</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031FB0B2-1039-47E3-B653-B38DBF2468F7}"/>
                                            </p:graphicEl>
                                          </p:spTgt>
                                        </p:tgtEl>
                                        <p:attrNameLst>
                                          <p:attrName>style.visibility</p:attrName>
                                        </p:attrNameLst>
                                      </p:cBhvr>
                                      <p:to>
                                        <p:strVal val="visible"/>
                                      </p:to>
                                    </p:set>
                                    <p:animEffect transition="in" filter="fade">
                                      <p:cBhvr>
                                        <p:cTn id="7" dur="2000"/>
                                        <p:tgtEl>
                                          <p:spTgt spid="4">
                                            <p:graphicEl>
                                              <a:dgm id="{031FB0B2-1039-47E3-B653-B38DBF2468F7}"/>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dgm id="{75F8BA69-C264-476A-ACDA-FFEB1B33EC0C}"/>
                                            </p:graphicEl>
                                          </p:spTgt>
                                        </p:tgtEl>
                                        <p:attrNameLst>
                                          <p:attrName>style.visibility</p:attrName>
                                        </p:attrNameLst>
                                      </p:cBhvr>
                                      <p:to>
                                        <p:strVal val="visible"/>
                                      </p:to>
                                    </p:set>
                                    <p:animEffect transition="in" filter="fade">
                                      <p:cBhvr>
                                        <p:cTn id="12" dur="2000"/>
                                        <p:tgtEl>
                                          <p:spTgt spid="4">
                                            <p:graphicEl>
                                              <a:dgm id="{75F8BA69-C264-476A-ACDA-FFEB1B33EC0C}"/>
                                            </p:graphic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graphicEl>
                                              <a:dgm id="{A90FB725-4B8C-47D1-87CF-9902188F0A75}"/>
                                            </p:graphicEl>
                                          </p:spTgt>
                                        </p:tgtEl>
                                        <p:attrNameLst>
                                          <p:attrName>style.visibility</p:attrName>
                                        </p:attrNameLst>
                                      </p:cBhvr>
                                      <p:to>
                                        <p:strVal val="visible"/>
                                      </p:to>
                                    </p:set>
                                    <p:animEffect transition="in" filter="fade">
                                      <p:cBhvr>
                                        <p:cTn id="15" dur="2000"/>
                                        <p:tgtEl>
                                          <p:spTgt spid="4">
                                            <p:graphicEl>
                                              <a:dgm id="{A90FB725-4B8C-47D1-87CF-9902188F0A75}"/>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
                                            <p:graphicEl>
                                              <a:dgm id="{CD8558A1-F4C5-400D-9A42-871C0F4C68D4}"/>
                                            </p:graphicEl>
                                          </p:spTgt>
                                        </p:tgtEl>
                                        <p:attrNameLst>
                                          <p:attrName>style.visibility</p:attrName>
                                        </p:attrNameLst>
                                      </p:cBhvr>
                                      <p:to>
                                        <p:strVal val="visible"/>
                                      </p:to>
                                    </p:set>
                                    <p:animEffect transition="in" filter="fade">
                                      <p:cBhvr>
                                        <p:cTn id="26" dur="2000"/>
                                        <p:tgtEl>
                                          <p:spTgt spid="4">
                                            <p:graphicEl>
                                              <a:dgm id="{CD8558A1-F4C5-400D-9A42-871C0F4C68D4}"/>
                                            </p:graphic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
                                            <p:graphicEl>
                                              <a:dgm id="{665C0362-1369-4E55-A6AC-83E163996525}"/>
                                            </p:graphicEl>
                                          </p:spTgt>
                                        </p:tgtEl>
                                        <p:attrNameLst>
                                          <p:attrName>style.visibility</p:attrName>
                                        </p:attrNameLst>
                                      </p:cBhvr>
                                      <p:to>
                                        <p:strVal val="visible"/>
                                      </p:to>
                                    </p:set>
                                    <p:animEffect transition="in" filter="fade">
                                      <p:cBhvr>
                                        <p:cTn id="29" dur="2000"/>
                                        <p:tgtEl>
                                          <p:spTgt spid="4">
                                            <p:graphicEl>
                                              <a:dgm id="{665C0362-1369-4E55-A6AC-83E163996525}"/>
                                            </p:graphicEl>
                                          </p:spTgt>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ppt_x"/>
                                          </p:val>
                                        </p:tav>
                                        <p:tav tm="100000">
                                          <p:val>
                                            <p:strVal val="#ppt_x"/>
                                          </p:val>
                                        </p:tav>
                                      </p:tavLst>
                                    </p:anim>
                                    <p:anim calcmode="lin" valueType="num">
                                      <p:cBhvr additive="base">
                                        <p:cTn id="3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4">
                                            <p:graphicEl>
                                              <a:dgm id="{372DA3E6-934F-4C9E-BFE5-EBA67ABD5800}"/>
                                            </p:graphicEl>
                                          </p:spTgt>
                                        </p:tgtEl>
                                        <p:attrNameLst>
                                          <p:attrName>style.visibility</p:attrName>
                                        </p:attrNameLst>
                                      </p:cBhvr>
                                      <p:to>
                                        <p:strVal val="visible"/>
                                      </p:to>
                                    </p:set>
                                    <p:animEffect transition="in" filter="fade">
                                      <p:cBhvr>
                                        <p:cTn id="40" dur="2000"/>
                                        <p:tgtEl>
                                          <p:spTgt spid="4">
                                            <p:graphicEl>
                                              <a:dgm id="{372DA3E6-934F-4C9E-BFE5-EBA67ABD5800}"/>
                                            </p:graphic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
                                            <p:graphicEl>
                                              <a:dgm id="{C10CB196-A492-4087-B3E1-30D1C8B099F4}"/>
                                            </p:graphicEl>
                                          </p:spTgt>
                                        </p:tgtEl>
                                        <p:attrNameLst>
                                          <p:attrName>style.visibility</p:attrName>
                                        </p:attrNameLst>
                                      </p:cBhvr>
                                      <p:to>
                                        <p:strVal val="visible"/>
                                      </p:to>
                                    </p:set>
                                    <p:animEffect transition="in" filter="fade">
                                      <p:cBhvr>
                                        <p:cTn id="43" dur="2000"/>
                                        <p:tgtEl>
                                          <p:spTgt spid="4">
                                            <p:graphicEl>
                                              <a:dgm id="{C10CB196-A492-4087-B3E1-30D1C8B099F4}"/>
                                            </p:graphicEl>
                                          </p:spTgt>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
                                            <p:graphicEl>
                                              <a:dgm id="{EBF1CA17-B1A9-40A6-8597-2001C9AE9D58}"/>
                                            </p:graphicEl>
                                          </p:spTgt>
                                        </p:tgtEl>
                                        <p:attrNameLst>
                                          <p:attrName>style.visibility</p:attrName>
                                        </p:attrNameLst>
                                      </p:cBhvr>
                                      <p:to>
                                        <p:strVal val="visible"/>
                                      </p:to>
                                    </p:set>
                                    <p:animEffect transition="in" filter="fade">
                                      <p:cBhvr>
                                        <p:cTn id="52" dur="2000"/>
                                        <p:tgtEl>
                                          <p:spTgt spid="4">
                                            <p:graphicEl>
                                              <a:dgm id="{EBF1CA17-B1A9-40A6-8597-2001C9AE9D58}"/>
                                            </p:graphicEl>
                                          </p:spTgt>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
                                            <p:graphicEl>
                                              <a:dgm id="{584D5BDE-596E-4630-9A68-C35B908F12C2}"/>
                                            </p:graphicEl>
                                          </p:spTgt>
                                        </p:tgtEl>
                                        <p:attrNameLst>
                                          <p:attrName>style.visibility</p:attrName>
                                        </p:attrNameLst>
                                      </p:cBhvr>
                                      <p:to>
                                        <p:strVal val="visible"/>
                                      </p:to>
                                    </p:set>
                                    <p:animEffect transition="in" filter="fade">
                                      <p:cBhvr>
                                        <p:cTn id="55" dur="2000"/>
                                        <p:tgtEl>
                                          <p:spTgt spid="4">
                                            <p:graphicEl>
                                              <a:dgm id="{584D5BDE-596E-4630-9A68-C35B908F12C2}"/>
                                            </p:graphicEl>
                                          </p:spTgt>
                                        </p:tgtEl>
                                      </p:cBhvr>
                                    </p:animEffect>
                                  </p:childTnLst>
                                </p:cTn>
                              </p:par>
                            </p:childTnLst>
                          </p:cTn>
                        </p:par>
                      </p:childTnLst>
                    </p:cTn>
                  </p:par>
                  <p:par>
                    <p:cTn id="56" fill="hold">
                      <p:stCondLst>
                        <p:cond delay="indefinite"/>
                      </p:stCondLst>
                      <p:childTnLst>
                        <p:par>
                          <p:cTn id="57" fill="hold">
                            <p:stCondLst>
                              <p:cond delay="0"/>
                            </p:stCondLst>
                            <p:childTnLst>
                              <p:par>
                                <p:cTn id="58" presetID="8" presetClass="entr" presetSubtype="16" fill="hold" grpId="0" nodeType="click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diamond(in)">
                                      <p:cBhvr>
                                        <p:cTn id="60" dur="2000"/>
                                        <p:tgtEl>
                                          <p:spTgt spid="14"/>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4">
                                            <p:graphicEl>
                                              <a:dgm id="{78755139-619A-40B3-B629-AB9DEEB7064B}"/>
                                            </p:graphicEl>
                                          </p:spTgt>
                                        </p:tgtEl>
                                        <p:attrNameLst>
                                          <p:attrName>style.visibility</p:attrName>
                                        </p:attrNameLst>
                                      </p:cBhvr>
                                      <p:to>
                                        <p:strVal val="visible"/>
                                      </p:to>
                                    </p:set>
                                    <p:animEffect transition="in" filter="fade">
                                      <p:cBhvr>
                                        <p:cTn id="65" dur="2000"/>
                                        <p:tgtEl>
                                          <p:spTgt spid="4">
                                            <p:graphicEl>
                                              <a:dgm id="{78755139-619A-40B3-B629-AB9DEEB7064B}"/>
                                            </p:graphicEl>
                                          </p:spTgt>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
                                            <p:graphicEl>
                                              <a:dgm id="{D147F890-FF29-4408-AAE8-6E66BA72CA17}"/>
                                            </p:graphicEl>
                                          </p:spTgt>
                                        </p:tgtEl>
                                        <p:attrNameLst>
                                          <p:attrName>style.visibility</p:attrName>
                                        </p:attrNameLst>
                                      </p:cBhvr>
                                      <p:to>
                                        <p:strVal val="visible"/>
                                      </p:to>
                                    </p:set>
                                    <p:animEffect transition="in" filter="fade">
                                      <p:cBhvr>
                                        <p:cTn id="68" dur="2000"/>
                                        <p:tgtEl>
                                          <p:spTgt spid="4">
                                            <p:graphicEl>
                                              <a:dgm id="{D147F890-FF29-4408-AAE8-6E66BA72CA17}"/>
                                            </p:graphicEl>
                                          </p:spTgt>
                                        </p:tgtEl>
                                      </p:cBhvr>
                                    </p:animEffec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4">
                                            <p:graphicEl>
                                              <a:dgm id="{BCC29B64-F6C0-4741-A816-EBD3F9CF2336}"/>
                                            </p:graphicEl>
                                          </p:spTgt>
                                        </p:tgtEl>
                                        <p:attrNameLst>
                                          <p:attrName>style.visibility</p:attrName>
                                        </p:attrNameLst>
                                      </p:cBhvr>
                                      <p:to>
                                        <p:strVal val="visible"/>
                                      </p:to>
                                    </p:set>
                                    <p:animEffect transition="in" filter="fade">
                                      <p:cBhvr>
                                        <p:cTn id="77" dur="2000"/>
                                        <p:tgtEl>
                                          <p:spTgt spid="4">
                                            <p:graphicEl>
                                              <a:dgm id="{BCC29B64-F6C0-4741-A816-EBD3F9CF2336}"/>
                                            </p:graphicEl>
                                          </p:spTgt>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4">
                                            <p:graphicEl>
                                              <a:dgm id="{E8E76081-1F4A-4E15-B4AB-327B1F3A6DC5}"/>
                                            </p:graphicEl>
                                          </p:spTgt>
                                        </p:tgtEl>
                                        <p:attrNameLst>
                                          <p:attrName>style.visibility</p:attrName>
                                        </p:attrNameLst>
                                      </p:cBhvr>
                                      <p:to>
                                        <p:strVal val="visible"/>
                                      </p:to>
                                    </p:set>
                                    <p:animEffect transition="in" filter="fade">
                                      <p:cBhvr>
                                        <p:cTn id="80" dur="2000"/>
                                        <p:tgtEl>
                                          <p:spTgt spid="4">
                                            <p:graphicEl>
                                              <a:dgm id="{E8E76081-1F4A-4E15-B4AB-327B1F3A6DC5}"/>
                                            </p:graphicEl>
                                          </p:spTgt>
                                        </p:tgtEl>
                                      </p:cBhvr>
                                    </p:animEffect>
                                  </p:childTnLst>
                                </p:cTn>
                              </p:par>
                            </p:childTnLst>
                          </p:cTn>
                        </p:par>
                      </p:childTnLst>
                    </p:cTn>
                  </p:par>
                  <p:par>
                    <p:cTn id="81" fill="hold">
                      <p:stCondLst>
                        <p:cond delay="indefinite"/>
                      </p:stCondLst>
                      <p:childTnLst>
                        <p:par>
                          <p:cTn id="82" fill="hold">
                            <p:stCondLst>
                              <p:cond delay="0"/>
                            </p:stCondLst>
                            <p:childTnLst>
                              <p:par>
                                <p:cTn id="83" presetID="4" presetClass="entr" presetSubtype="16" fill="hold" grpId="0" nodeType="click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box(in)">
                                      <p:cBhvr>
                                        <p:cTn id="85" dur="500"/>
                                        <p:tgtEl>
                                          <p:spTgt spid="16"/>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4">
                                            <p:graphicEl>
                                              <a:dgm id="{D2ECA71A-0E70-48DF-A58C-4FBD978276CA}"/>
                                            </p:graphicEl>
                                          </p:spTgt>
                                        </p:tgtEl>
                                        <p:attrNameLst>
                                          <p:attrName>style.visibility</p:attrName>
                                        </p:attrNameLst>
                                      </p:cBhvr>
                                      <p:to>
                                        <p:strVal val="visible"/>
                                      </p:to>
                                    </p:set>
                                    <p:animEffect transition="in" filter="fade">
                                      <p:cBhvr>
                                        <p:cTn id="90" dur="2000"/>
                                        <p:tgtEl>
                                          <p:spTgt spid="4">
                                            <p:graphicEl>
                                              <a:dgm id="{D2ECA71A-0E70-48DF-A58C-4FBD978276CA}"/>
                                            </p:graphicEl>
                                          </p:spTgt>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4">
                                            <p:graphicEl>
                                              <a:dgm id="{D0B556E9-DAEA-4BAF-B68E-1D571B1698DB}"/>
                                            </p:graphicEl>
                                          </p:spTgt>
                                        </p:tgtEl>
                                        <p:attrNameLst>
                                          <p:attrName>style.visibility</p:attrName>
                                        </p:attrNameLst>
                                      </p:cBhvr>
                                      <p:to>
                                        <p:strVal val="visible"/>
                                      </p:to>
                                    </p:set>
                                    <p:animEffect transition="in" filter="fade">
                                      <p:cBhvr>
                                        <p:cTn id="93" dur="2000"/>
                                        <p:tgtEl>
                                          <p:spTgt spid="4">
                                            <p:graphicEl>
                                              <a:dgm id="{D0B556E9-DAEA-4BAF-B68E-1D571B1698DB}"/>
                                            </p:graphicEl>
                                          </p:spTgt>
                                        </p:tgtEl>
                                      </p:cBhvr>
                                    </p:animEffect>
                                  </p:childTnLst>
                                </p:cTn>
                              </p:par>
                            </p:childTnLst>
                          </p:cTn>
                        </p:par>
                      </p:childTnLst>
                    </p:cTn>
                  </p:par>
                  <p:par>
                    <p:cTn id="94" fill="hold">
                      <p:stCondLst>
                        <p:cond delay="indefinite"/>
                      </p:stCondLst>
                      <p:childTnLst>
                        <p:par>
                          <p:cTn id="95" fill="hold">
                            <p:stCondLst>
                              <p:cond delay="0"/>
                            </p:stCondLst>
                            <p:childTnLst>
                              <p:par>
                                <p:cTn id="96" presetID="4" presetClass="entr" presetSubtype="16" fill="hold" grpId="0" nodeType="clickEffect">
                                  <p:stCondLst>
                                    <p:cond delay="0"/>
                                  </p:stCondLst>
                                  <p:childTnLst>
                                    <p:set>
                                      <p:cBhvr>
                                        <p:cTn id="97" dur="1" fill="hold">
                                          <p:stCondLst>
                                            <p:cond delay="0"/>
                                          </p:stCondLst>
                                        </p:cTn>
                                        <p:tgtEl>
                                          <p:spTgt spid="17"/>
                                        </p:tgtEl>
                                        <p:attrNameLst>
                                          <p:attrName>style.visibility</p:attrName>
                                        </p:attrNameLst>
                                      </p:cBhvr>
                                      <p:to>
                                        <p:strVal val="visible"/>
                                      </p:to>
                                    </p:set>
                                    <p:animEffect transition="in" filter="box(in)">
                                      <p:cBhvr>
                                        <p:cTn id="98" dur="500"/>
                                        <p:tgtEl>
                                          <p:spTgt spid="17"/>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4">
                                            <p:graphicEl>
                                              <a:dgm id="{FEE4A24A-F3C5-4CDD-A6D8-8581CD00C2B4}"/>
                                            </p:graphicEl>
                                          </p:spTgt>
                                        </p:tgtEl>
                                        <p:attrNameLst>
                                          <p:attrName>style.visibility</p:attrName>
                                        </p:attrNameLst>
                                      </p:cBhvr>
                                      <p:to>
                                        <p:strVal val="visible"/>
                                      </p:to>
                                    </p:set>
                                    <p:animEffect transition="in" filter="fade">
                                      <p:cBhvr>
                                        <p:cTn id="103" dur="2000"/>
                                        <p:tgtEl>
                                          <p:spTgt spid="4">
                                            <p:graphicEl>
                                              <a:dgm id="{FEE4A24A-F3C5-4CDD-A6D8-8581CD00C2B4}"/>
                                            </p:graphicEl>
                                          </p:spTgt>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4">
                                            <p:graphicEl>
                                              <a:dgm id="{0050C87A-D8A3-4296-8FC1-762CBA2AE0E9}"/>
                                            </p:graphicEl>
                                          </p:spTgt>
                                        </p:tgtEl>
                                        <p:attrNameLst>
                                          <p:attrName>style.visibility</p:attrName>
                                        </p:attrNameLst>
                                      </p:cBhvr>
                                      <p:to>
                                        <p:strVal val="visible"/>
                                      </p:to>
                                    </p:set>
                                    <p:animEffect transition="in" filter="fade">
                                      <p:cBhvr>
                                        <p:cTn id="106" dur="2000"/>
                                        <p:tgtEl>
                                          <p:spTgt spid="4">
                                            <p:graphicEl>
                                              <a:dgm id="{0050C87A-D8A3-4296-8FC1-762CBA2AE0E9}"/>
                                            </p:graphicEl>
                                          </p:spTgt>
                                        </p:tgtEl>
                                      </p:cBhvr>
                                    </p:animEffec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lvlOne"/>
        </p:bldSub>
      </p:bldGraphic>
      <p:bldP spid="6" grpId="0" animBg="1"/>
      <p:bldP spid="10" grpId="0" animBg="1"/>
      <p:bldP spid="11" grpId="0" animBg="1"/>
      <p:bldP spid="13" grpId="0" animBg="1"/>
      <p:bldP spid="14" grpId="0" animBg="1"/>
      <p:bldP spid="16" grpId="0" animBg="1"/>
      <p:bldP spid="17" grpId="0" animBg="1"/>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lvl="0"/>
            <a:r>
              <a:rPr lang="zh-CN" altLang="en-US" b="1" dirty="0" smtClean="0">
                <a:solidFill>
                  <a:srgbClr val="7030A0"/>
                </a:solidFill>
              </a:rPr>
              <a:t>优先资助学科、专业</a:t>
            </a:r>
            <a:endParaRPr lang="zh-CN" altLang="en-US" dirty="0">
              <a:solidFill>
                <a:srgbClr val="7030A0"/>
              </a:solidFill>
            </a:endParaRPr>
          </a:p>
        </p:txBody>
      </p:sp>
      <p:graphicFrame>
        <p:nvGraphicFramePr>
          <p:cNvPr id="4" name="内容占位符 3"/>
          <p:cNvGraphicFramePr>
            <a:graphicFrameLocks noGrp="1"/>
          </p:cNvGraphicFramePr>
          <p:nvPr>
            <p:ph sz="quarter" idx="1"/>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074" name="Picture 2"/>
          <p:cNvPicPr>
            <a:picLocks noChangeAspect="1" noChangeArrowheads="1"/>
          </p:cNvPicPr>
          <p:nvPr/>
        </p:nvPicPr>
        <p:blipFill>
          <a:blip r:embed="rId7"/>
          <a:srcRect/>
          <a:stretch>
            <a:fillRect/>
          </a:stretch>
        </p:blipFill>
        <p:spPr bwMode="auto">
          <a:xfrm>
            <a:off x="0" y="1785926"/>
            <a:ext cx="9065844" cy="4232656"/>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AB237F5A-FAAA-4826-9884-E881522F59E4}"/>
                                            </p:graphicEl>
                                          </p:spTgt>
                                        </p:tgtEl>
                                        <p:attrNameLst>
                                          <p:attrName>style.visibility</p:attrName>
                                        </p:attrNameLst>
                                      </p:cBhvr>
                                      <p:to>
                                        <p:strVal val="visible"/>
                                      </p:to>
                                    </p:set>
                                    <p:animEffect transition="in" filter="fade">
                                      <p:cBhvr>
                                        <p:cTn id="7" dur="2000"/>
                                        <p:tgtEl>
                                          <p:spTgt spid="4">
                                            <p:graphicEl>
                                              <a:dgm id="{AB237F5A-FAAA-4826-9884-E881522F59E4}"/>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graphicEl>
                                              <a:dgm id="{91110C05-5DFE-4104-AE7F-3FB05335B0A8}"/>
                                            </p:graphicEl>
                                          </p:spTgt>
                                        </p:tgtEl>
                                        <p:attrNameLst>
                                          <p:attrName>style.visibility</p:attrName>
                                        </p:attrNameLst>
                                      </p:cBhvr>
                                      <p:to>
                                        <p:strVal val="visible"/>
                                      </p:to>
                                    </p:set>
                                    <p:animEffect transition="in" filter="fade">
                                      <p:cBhvr>
                                        <p:cTn id="10" dur="2000"/>
                                        <p:tgtEl>
                                          <p:spTgt spid="4">
                                            <p:graphicEl>
                                              <a:dgm id="{91110C05-5DFE-4104-AE7F-3FB05335B0A8}"/>
                                            </p:graphic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graphicEl>
                                              <a:dgm id="{AB3AF28E-1452-4885-B216-C50C0A87C4B7}"/>
                                            </p:graphicEl>
                                          </p:spTgt>
                                        </p:tgtEl>
                                        <p:attrNameLst>
                                          <p:attrName>style.visibility</p:attrName>
                                        </p:attrNameLst>
                                      </p:cBhvr>
                                      <p:to>
                                        <p:strVal val="visible"/>
                                      </p:to>
                                    </p:set>
                                    <p:animEffect transition="in" filter="fade">
                                      <p:cBhvr>
                                        <p:cTn id="13" dur="2000"/>
                                        <p:tgtEl>
                                          <p:spTgt spid="4">
                                            <p:graphicEl>
                                              <a:dgm id="{AB3AF28E-1452-4885-B216-C50C0A87C4B7}"/>
                                            </p:graphic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graphicEl>
                                              <a:dgm id="{784B0EF0-2027-4B7B-A834-58CF42C7FE17}"/>
                                            </p:graphicEl>
                                          </p:spTgt>
                                        </p:tgtEl>
                                        <p:attrNameLst>
                                          <p:attrName>style.visibility</p:attrName>
                                        </p:attrNameLst>
                                      </p:cBhvr>
                                      <p:to>
                                        <p:strVal val="visible"/>
                                      </p:to>
                                    </p:set>
                                    <p:animEffect transition="in" filter="fade">
                                      <p:cBhvr>
                                        <p:cTn id="16" dur="2000"/>
                                        <p:tgtEl>
                                          <p:spTgt spid="4">
                                            <p:graphicEl>
                                              <a:dgm id="{784B0EF0-2027-4B7B-A834-58CF42C7FE17}"/>
                                            </p:graphicEl>
                                          </p:spTgt>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nodeType="clickEffect">
                                  <p:stCondLst>
                                    <p:cond delay="0"/>
                                  </p:stCondLst>
                                  <p:childTnLst>
                                    <p:set>
                                      <p:cBhvr>
                                        <p:cTn id="20" dur="1" fill="hold">
                                          <p:stCondLst>
                                            <p:cond delay="0"/>
                                          </p:stCondLst>
                                        </p:cTn>
                                        <p:tgtEl>
                                          <p:spTgt spid="3074"/>
                                        </p:tgtEl>
                                        <p:attrNameLst>
                                          <p:attrName>style.visibility</p:attrName>
                                        </p:attrNameLst>
                                      </p:cBhvr>
                                      <p:to>
                                        <p:strVal val="visible"/>
                                      </p:to>
                                    </p:set>
                                    <p:animEffect transition="in" filter="checkerboard(across)">
                                      <p:cBhvr>
                                        <p:cTn id="21"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p:bldSub>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lvl="0"/>
            <a:r>
              <a:rPr lang="zh-CN" altLang="en-US" b="1" dirty="0" smtClean="0">
                <a:solidFill>
                  <a:srgbClr val="7030A0"/>
                </a:solidFill>
              </a:rPr>
              <a:t>选拔办法</a:t>
            </a:r>
            <a:endParaRPr lang="zh-CN" altLang="en-US" dirty="0">
              <a:solidFill>
                <a:srgbClr val="7030A0"/>
              </a:solidFill>
            </a:endParaRPr>
          </a:p>
        </p:txBody>
      </p:sp>
      <p:graphicFrame>
        <p:nvGraphicFramePr>
          <p:cNvPr id="4" name="内容占位符 3"/>
          <p:cNvGraphicFramePr>
            <a:graphicFrameLocks noGrp="1"/>
          </p:cNvGraphicFramePr>
          <p:nvPr>
            <p:ph sz="quarter" idx="1"/>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8DF8B30A-3CF0-429E-A55E-D2E49E44F0E7}"/>
                                            </p:graphicEl>
                                          </p:spTgt>
                                        </p:tgtEl>
                                        <p:attrNameLst>
                                          <p:attrName>style.visibility</p:attrName>
                                        </p:attrNameLst>
                                      </p:cBhvr>
                                      <p:to>
                                        <p:strVal val="visible"/>
                                      </p:to>
                                    </p:set>
                                    <p:animEffect transition="in" filter="fade">
                                      <p:cBhvr>
                                        <p:cTn id="7" dur="2000"/>
                                        <p:tgtEl>
                                          <p:spTgt spid="4">
                                            <p:graphicEl>
                                              <a:dgm id="{8DF8B30A-3CF0-429E-A55E-D2E49E44F0E7}"/>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graphicEl>
                                              <a:dgm id="{31151343-FEE7-4365-BAD8-2BB2BE24F166}"/>
                                            </p:graphicEl>
                                          </p:spTgt>
                                        </p:tgtEl>
                                        <p:attrNameLst>
                                          <p:attrName>style.visibility</p:attrName>
                                        </p:attrNameLst>
                                      </p:cBhvr>
                                      <p:to>
                                        <p:strVal val="visible"/>
                                      </p:to>
                                    </p:set>
                                    <p:animEffect transition="in" filter="fade">
                                      <p:cBhvr>
                                        <p:cTn id="10" dur="2000"/>
                                        <p:tgtEl>
                                          <p:spTgt spid="4">
                                            <p:graphicEl>
                                              <a:dgm id="{31151343-FEE7-4365-BAD8-2BB2BE24F166}"/>
                                            </p:graphic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graphicEl>
                                              <a:dgm id="{58253385-536F-4D9E-98D8-2E38D3B2E515}"/>
                                            </p:graphicEl>
                                          </p:spTgt>
                                        </p:tgtEl>
                                        <p:attrNameLst>
                                          <p:attrName>style.visibility</p:attrName>
                                        </p:attrNameLst>
                                      </p:cBhvr>
                                      <p:to>
                                        <p:strVal val="visible"/>
                                      </p:to>
                                    </p:set>
                                    <p:animEffect transition="in" filter="fade">
                                      <p:cBhvr>
                                        <p:cTn id="13" dur="2000"/>
                                        <p:tgtEl>
                                          <p:spTgt spid="4">
                                            <p:graphicEl>
                                              <a:dgm id="{58253385-536F-4D9E-98D8-2E38D3B2E515}"/>
                                            </p:graphic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graphicEl>
                                              <a:dgm id="{80D03E2D-DB8E-400C-B225-28F97DBB8672}"/>
                                            </p:graphicEl>
                                          </p:spTgt>
                                        </p:tgtEl>
                                        <p:attrNameLst>
                                          <p:attrName>style.visibility</p:attrName>
                                        </p:attrNameLst>
                                      </p:cBhvr>
                                      <p:to>
                                        <p:strVal val="visible"/>
                                      </p:to>
                                    </p:set>
                                    <p:animEffect transition="in" filter="fade">
                                      <p:cBhvr>
                                        <p:cTn id="16" dur="2000"/>
                                        <p:tgtEl>
                                          <p:spTgt spid="4">
                                            <p:graphicEl>
                                              <a:dgm id="{80D03E2D-DB8E-400C-B225-28F97DBB8672}"/>
                                            </p:graphic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graphicEl>
                                              <a:dgm id="{02CC360F-3111-4398-A97B-024F2F256B11}"/>
                                            </p:graphicEl>
                                          </p:spTgt>
                                        </p:tgtEl>
                                        <p:attrNameLst>
                                          <p:attrName>style.visibility</p:attrName>
                                        </p:attrNameLst>
                                      </p:cBhvr>
                                      <p:to>
                                        <p:strVal val="visible"/>
                                      </p:to>
                                    </p:set>
                                    <p:animEffect transition="in" filter="fade">
                                      <p:cBhvr>
                                        <p:cTn id="21" dur="2000"/>
                                        <p:tgtEl>
                                          <p:spTgt spid="4">
                                            <p:graphicEl>
                                              <a:dgm id="{02CC360F-3111-4398-A97B-024F2F256B11}"/>
                                            </p:graphic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graphicEl>
                                              <a:dgm id="{DF519BAC-156E-40FB-B988-2BDC05FBE5CD}"/>
                                            </p:graphicEl>
                                          </p:spTgt>
                                        </p:tgtEl>
                                        <p:attrNameLst>
                                          <p:attrName>style.visibility</p:attrName>
                                        </p:attrNameLst>
                                      </p:cBhvr>
                                      <p:to>
                                        <p:strVal val="visible"/>
                                      </p:to>
                                    </p:set>
                                    <p:animEffect transition="in" filter="fade">
                                      <p:cBhvr>
                                        <p:cTn id="24" dur="2000"/>
                                        <p:tgtEl>
                                          <p:spTgt spid="4">
                                            <p:graphicEl>
                                              <a:dgm id="{DF519BAC-156E-40FB-B988-2BDC05FBE5CD}"/>
                                            </p:graphic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graphicEl>
                                              <a:dgm id="{B98A3584-5C03-4E3E-A90F-0C3DF7ACC170}"/>
                                            </p:graphicEl>
                                          </p:spTgt>
                                        </p:tgtEl>
                                        <p:attrNameLst>
                                          <p:attrName>style.visibility</p:attrName>
                                        </p:attrNameLst>
                                      </p:cBhvr>
                                      <p:to>
                                        <p:strVal val="visible"/>
                                      </p:to>
                                    </p:set>
                                    <p:animEffect transition="in" filter="fade">
                                      <p:cBhvr>
                                        <p:cTn id="27" dur="2000"/>
                                        <p:tgtEl>
                                          <p:spTgt spid="4">
                                            <p:graphicEl>
                                              <a:dgm id="{B98A3584-5C03-4E3E-A90F-0C3DF7ACC170}"/>
                                            </p:graphic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graphicEl>
                                              <a:dgm id="{E0157FA5-B982-41A4-B34C-07D4F5362D06}"/>
                                            </p:graphicEl>
                                          </p:spTgt>
                                        </p:tgtEl>
                                        <p:attrNameLst>
                                          <p:attrName>style.visibility</p:attrName>
                                        </p:attrNameLst>
                                      </p:cBhvr>
                                      <p:to>
                                        <p:strVal val="visible"/>
                                      </p:to>
                                    </p:set>
                                    <p:animEffect transition="in" filter="fade">
                                      <p:cBhvr>
                                        <p:cTn id="30" dur="2000"/>
                                        <p:tgtEl>
                                          <p:spTgt spid="4">
                                            <p:graphicEl>
                                              <a:dgm id="{E0157FA5-B982-41A4-B34C-07D4F5362D06}"/>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lvlAtOnce"/>
        </p:bldSub>
      </p:bldGraphic>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平衡">
  <a:themeElements>
    <a:clrScheme name="自定义 2">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002060"/>
      </a:hlink>
      <a:folHlink>
        <a:srgbClr val="D490C5"/>
      </a:folHlink>
    </a:clrScheme>
    <a:fontScheme name="平衡">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平衡">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845</TotalTime>
  <Words>1839</Words>
  <Application>Microsoft Office PowerPoint</Application>
  <PresentationFormat>全屏显示(4:3)</PresentationFormat>
  <Paragraphs>281</Paragraphs>
  <Slides>26</Slides>
  <Notes>10</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平衡</vt:lpstr>
      <vt:lpstr>因公出国境工作介绍</vt:lpstr>
      <vt:lpstr>幻灯片 2</vt:lpstr>
      <vt:lpstr>一、国家公派留学面上项目申请</vt:lpstr>
      <vt:lpstr>幻灯片 4</vt:lpstr>
      <vt:lpstr>幻灯片 5</vt:lpstr>
      <vt:lpstr>幻灯片 6</vt:lpstr>
      <vt:lpstr>幻灯片 7</vt:lpstr>
      <vt:lpstr>优先资助学科、专业</vt:lpstr>
      <vt:lpstr>选拔办法</vt:lpstr>
      <vt:lpstr>流程</vt:lpstr>
      <vt:lpstr>公派留学面上项目</vt:lpstr>
      <vt:lpstr>幻灯片 12</vt:lpstr>
      <vt:lpstr>留学基金委面向其他教师和学生项目</vt:lpstr>
      <vt:lpstr>二、国家公派留学地方合作项目申请</vt:lpstr>
      <vt:lpstr>幻灯片 15</vt:lpstr>
      <vt:lpstr>流程</vt:lpstr>
      <vt:lpstr>三、吉首大学公派留学项目申请</vt:lpstr>
      <vt:lpstr>幻灯片 18</vt:lpstr>
      <vt:lpstr>流程</vt:lpstr>
      <vt:lpstr>四、因公临时出国境相关手续办理</vt:lpstr>
      <vt:lpstr>幻灯片 21</vt:lpstr>
      <vt:lpstr>流程</vt:lpstr>
      <vt:lpstr>适用类型</vt:lpstr>
      <vt:lpstr>五、因公出国境费用报销流程及注意事项</vt:lpstr>
      <vt:lpstr>幻灯片 25</vt:lpstr>
      <vt:lpstr>联系方式</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因公出国境工作说明会</dc:title>
  <dc:creator>L</dc:creator>
  <cp:lastModifiedBy>L</cp:lastModifiedBy>
  <cp:revision>161</cp:revision>
  <dcterms:created xsi:type="dcterms:W3CDTF">2017-03-03T02:28:27Z</dcterms:created>
  <dcterms:modified xsi:type="dcterms:W3CDTF">2017-03-10T12:21:52Z</dcterms:modified>
</cp:coreProperties>
</file>